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12"/>
  </p:notesMasterIdLst>
  <p:sldIdLst>
    <p:sldId id="260" r:id="rId6"/>
    <p:sldId id="257" r:id="rId7"/>
    <p:sldId id="266" r:id="rId8"/>
    <p:sldId id="258" r:id="rId9"/>
    <p:sldId id="261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Řehounková Petra" initials="ŘP" lastIdx="1" clrIdx="0">
    <p:extLst>
      <p:ext uri="{19B8F6BF-5375-455C-9EA6-DF929625EA0E}">
        <p15:presenceInfo xmlns:p15="http://schemas.microsoft.com/office/powerpoint/2012/main" userId="S::petra.rehounkova@OZS-JI.CZ::247b2a0a-afcb-4e70-8354-4e18d062a5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22CB30-DCEF-D585-AD7E-0BC1596B9D1B}" v="680" dt="2021-11-03T17:06:21.223"/>
    <p1510:client id="{427D452C-A299-044A-603F-7DEB5703C926}" v="207" dt="2021-11-02T13:35:23.1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785AC-B5F2-4945-AAF2-5B5013AC63E0}" type="datetimeFigureOut">
              <a:rPr lang="cs-CZ"/>
              <a:t>03.11.2021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FA528-361B-4B69-B95A-C15EF2C187AE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8415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72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54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02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28F9-52FC-4FC2-AAA2-6A76EDF80C9E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7A9E-BF09-42FD-9556-CC19CE4A09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2255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28F9-52FC-4FC2-AAA2-6A76EDF80C9E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7A9E-BF09-42FD-9556-CC19CE4A09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323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28F9-52FC-4FC2-AAA2-6A76EDF80C9E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7A9E-BF09-42FD-9556-CC19CE4A09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970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28F9-52FC-4FC2-AAA2-6A76EDF80C9E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7A9E-BF09-42FD-9556-CC19CE4A09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87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28F9-52FC-4FC2-AAA2-6A76EDF80C9E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7A9E-BF09-42FD-9556-CC19CE4A09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9623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28F9-52FC-4FC2-AAA2-6A76EDF80C9E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7A9E-BF09-42FD-9556-CC19CE4A09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787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28F9-52FC-4FC2-AAA2-6A76EDF80C9E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7A9E-BF09-42FD-9556-CC19CE4A09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9428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28F9-52FC-4FC2-AAA2-6A76EDF80C9E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7A9E-BF09-42FD-9556-CC19CE4A09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721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6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28F9-52FC-4FC2-AAA2-6A76EDF80C9E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7A9E-BF09-42FD-9556-CC19CE4A09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358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28F9-52FC-4FC2-AAA2-6A76EDF80C9E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7A9E-BF09-42FD-9556-CC19CE4A09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09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28F9-52FC-4FC2-AAA2-6A76EDF80C9E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7A9E-BF09-42FD-9556-CC19CE4A09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8523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98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39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5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32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2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6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5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3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A28F9-52FC-4FC2-AAA2-6A76EDF80C9E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47A9E-BF09-42FD-9556-CC19CE4A09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40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YedaETbsBI?feature=oembed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jpeg"/><Relationship Id="rId5" Type="http://schemas.microsoft.com/office/2007/relationships/hdphoto" Target="../media/hdphoto2.wdp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édium 3" title="Give A Little Smile - Makaton Signing with Singing Hands and Out of the Ark Music">
            <a:hlinkClick r:id="" action="ppaction://media"/>
            <a:extLst>
              <a:ext uri="{FF2B5EF4-FFF2-40B4-BE49-F238E27FC236}">
                <a16:creationId xmlns:a16="http://schemas.microsoft.com/office/drawing/2014/main" id="{ED0418BE-6BBC-4C20-A8E8-48145095FFF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03120" y="1253331"/>
            <a:ext cx="7700962" cy="43513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F37E91C-253F-4DBF-B1DF-34D0A19A0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" y="171450"/>
            <a:ext cx="1931670" cy="23591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C9730F9-01C9-4643-A1A4-60DE1AB53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0468" y="128010"/>
            <a:ext cx="2030730" cy="20307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4B3A376-2F9A-418F-BC61-88FB23054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35" y="5886450"/>
            <a:ext cx="2021012" cy="86868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B6ACCAA-4BC4-493F-A939-6878C5A17D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7108" y="5132070"/>
            <a:ext cx="2244089" cy="16830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B7F2748-23E7-49EB-A591-2C76A32B56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425" y="3063615"/>
            <a:ext cx="1144905" cy="114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4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9690" t="19705"/>
          <a:stretch/>
        </p:blipFill>
        <p:spPr>
          <a:xfrm>
            <a:off x="490169" y="655305"/>
            <a:ext cx="1679677" cy="199123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t="11492" r="12382"/>
          <a:stretch/>
        </p:blipFill>
        <p:spPr>
          <a:xfrm>
            <a:off x="9222417" y="696039"/>
            <a:ext cx="2103120" cy="283260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527" y="2543551"/>
            <a:ext cx="3405413" cy="146858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3625" y1="83250" x2="46250" y2="82250"/>
                        <a14:foregroundMark x1="46250" y1="82250" x2="46250" y2="82250"/>
                        <a14:foregroundMark x1="14000" y1="79500" x2="36875" y2="79625"/>
                        <a14:foregroundMark x1="42250" y1="79625" x2="47875" y2="79875"/>
                        <a14:foregroundMark x1="51625" y1="84250" x2="67125" y2="84500"/>
                        <a14:foregroundMark x1="69625" y1="82375" x2="87125" y2="82375"/>
                        <a14:foregroundMark x1="71125" y1="79875" x2="71125" y2="79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083" y="1302980"/>
            <a:ext cx="2331732" cy="233173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1A8E326-33CE-4AB1-A52F-F0C61BEB14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602" t="5157" r="19902" b="7827"/>
          <a:stretch/>
        </p:blipFill>
        <p:spPr>
          <a:xfrm>
            <a:off x="570027" y="5031452"/>
            <a:ext cx="1557208" cy="170558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80A7755-CD03-4B2C-977C-3EDEB1CFB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4287" y="4506861"/>
            <a:ext cx="2038350" cy="224790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245691" y="3565178"/>
            <a:ext cx="24908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My </a:t>
            </a:r>
            <a:r>
              <a:rPr lang="cs-CZ" sz="1400" err="1"/>
              <a:t>name‘s</a:t>
            </a:r>
            <a:r>
              <a:rPr lang="cs-CZ" sz="1400"/>
              <a:t> Jindra, but my </a:t>
            </a:r>
            <a:r>
              <a:rPr lang="cs-CZ" sz="1400" err="1"/>
              <a:t>English</a:t>
            </a:r>
            <a:r>
              <a:rPr lang="cs-CZ" sz="1400"/>
              <a:t> </a:t>
            </a:r>
            <a:r>
              <a:rPr lang="cs-CZ" sz="1400" err="1"/>
              <a:t>friends</a:t>
            </a:r>
            <a:r>
              <a:rPr lang="cs-CZ" sz="1400"/>
              <a:t> call </a:t>
            </a:r>
            <a:r>
              <a:rPr lang="cs-CZ" sz="1400" err="1"/>
              <a:t>me</a:t>
            </a:r>
            <a:r>
              <a:rPr lang="cs-CZ" sz="1400"/>
              <a:t> „King Henry“. </a:t>
            </a:r>
            <a:r>
              <a:rPr lang="cs-CZ" sz="1400" err="1"/>
              <a:t>I‘m</a:t>
            </a:r>
            <a:r>
              <a:rPr lang="cs-CZ" sz="1400"/>
              <a:t> a boy </a:t>
            </a:r>
            <a:r>
              <a:rPr lang="cs-CZ" sz="1400">
                <a:sym typeface="Wingdings" panose="05000000000000000000" pitchFamily="2" charset="2"/>
              </a:rPr>
              <a:t> </a:t>
            </a:r>
            <a:r>
              <a:rPr lang="cs-CZ" sz="1400" err="1">
                <a:sym typeface="Wingdings" panose="05000000000000000000" pitchFamily="2" charset="2"/>
              </a:rPr>
              <a:t>I‘m</a:t>
            </a:r>
            <a:r>
              <a:rPr lang="cs-CZ" sz="1400">
                <a:sym typeface="Wingdings" panose="05000000000000000000" pitchFamily="2" charset="2"/>
              </a:rPr>
              <a:t> </a:t>
            </a:r>
            <a:r>
              <a:rPr lang="cs-CZ" sz="1400" err="1">
                <a:sym typeface="Wingdings" panose="05000000000000000000" pitchFamily="2" charset="2"/>
              </a:rPr>
              <a:t>nine</a:t>
            </a:r>
            <a:r>
              <a:rPr lang="cs-CZ" sz="1400">
                <a:sym typeface="Wingdings" panose="05000000000000000000" pitchFamily="2" charset="2"/>
              </a:rPr>
              <a:t> </a:t>
            </a:r>
            <a:r>
              <a:rPr lang="cs-CZ" sz="1400" err="1">
                <a:sym typeface="Wingdings" panose="05000000000000000000" pitchFamily="2" charset="2"/>
              </a:rPr>
              <a:t>years</a:t>
            </a:r>
            <a:r>
              <a:rPr lang="cs-CZ" sz="1400">
                <a:sym typeface="Wingdings" panose="05000000000000000000" pitchFamily="2" charset="2"/>
              </a:rPr>
              <a:t> </a:t>
            </a:r>
            <a:r>
              <a:rPr lang="cs-CZ" sz="1400" err="1">
                <a:sym typeface="Wingdings" panose="05000000000000000000" pitchFamily="2" charset="2"/>
              </a:rPr>
              <a:t>old</a:t>
            </a:r>
            <a:r>
              <a:rPr lang="cs-CZ" sz="1400">
                <a:sym typeface="Wingdings" panose="05000000000000000000" pitchFamily="2" charset="2"/>
              </a:rPr>
              <a:t>. </a:t>
            </a:r>
            <a:r>
              <a:rPr lang="cs-CZ" sz="1400" err="1">
                <a:sym typeface="Wingdings" panose="05000000000000000000" pitchFamily="2" charset="2"/>
              </a:rPr>
              <a:t>I‘m</a:t>
            </a:r>
            <a:r>
              <a:rPr lang="cs-CZ" sz="1400">
                <a:sym typeface="Wingdings" panose="05000000000000000000" pitchFamily="2" charset="2"/>
              </a:rPr>
              <a:t> big and </a:t>
            </a:r>
            <a:r>
              <a:rPr lang="cs-CZ" sz="1400" err="1">
                <a:sym typeface="Wingdings" panose="05000000000000000000" pitchFamily="2" charset="2"/>
              </a:rPr>
              <a:t>smart</a:t>
            </a:r>
            <a:r>
              <a:rPr lang="cs-CZ" sz="1400">
                <a:sym typeface="Wingdings" panose="05000000000000000000" pitchFamily="2" charset="2"/>
              </a:rPr>
              <a:t>. I </a:t>
            </a:r>
            <a:r>
              <a:rPr lang="cs-CZ" sz="1400" err="1">
                <a:sym typeface="Wingdings" panose="05000000000000000000" pitchFamily="2" charset="2"/>
              </a:rPr>
              <a:t>have</a:t>
            </a:r>
            <a:r>
              <a:rPr lang="cs-CZ" sz="1400">
                <a:sym typeface="Wingdings" panose="05000000000000000000" pitchFamily="2" charset="2"/>
              </a:rPr>
              <a:t> a big </a:t>
            </a:r>
            <a:r>
              <a:rPr lang="cs-CZ" sz="1400" err="1">
                <a:sym typeface="Wingdings" panose="05000000000000000000" pitchFamily="2" charset="2"/>
              </a:rPr>
              <a:t>family</a:t>
            </a:r>
            <a:r>
              <a:rPr lang="cs-CZ" sz="1400">
                <a:sym typeface="Wingdings" panose="05000000000000000000" pitchFamily="2" charset="2"/>
              </a:rPr>
              <a:t> – I </a:t>
            </a:r>
            <a:r>
              <a:rPr lang="cs-CZ" sz="1400" err="1">
                <a:sym typeface="Wingdings" panose="05000000000000000000" pitchFamily="2" charset="2"/>
              </a:rPr>
              <a:t>have</a:t>
            </a:r>
            <a:r>
              <a:rPr lang="cs-CZ" sz="1400">
                <a:sym typeface="Wingdings" panose="05000000000000000000" pitchFamily="2" charset="2"/>
              </a:rPr>
              <a:t> </a:t>
            </a:r>
            <a:r>
              <a:rPr lang="cs-CZ" sz="1400" err="1">
                <a:sym typeface="Wingdings" panose="05000000000000000000" pitchFamily="2" charset="2"/>
              </a:rPr>
              <a:t>two</a:t>
            </a:r>
            <a:r>
              <a:rPr lang="cs-CZ" sz="1400">
                <a:sym typeface="Wingdings" panose="05000000000000000000" pitchFamily="2" charset="2"/>
              </a:rPr>
              <a:t> </a:t>
            </a:r>
            <a:r>
              <a:rPr lang="cs-CZ" sz="1400" err="1">
                <a:sym typeface="Wingdings" panose="05000000000000000000" pitchFamily="2" charset="2"/>
              </a:rPr>
              <a:t>sisters</a:t>
            </a:r>
            <a:r>
              <a:rPr lang="cs-CZ" sz="1400">
                <a:sym typeface="Wingdings" panose="05000000000000000000" pitchFamily="2" charset="2"/>
              </a:rPr>
              <a:t>, </a:t>
            </a:r>
            <a:r>
              <a:rPr lang="cs-CZ" sz="1400" err="1">
                <a:sym typeface="Wingdings" panose="05000000000000000000" pitchFamily="2" charset="2"/>
              </a:rPr>
              <a:t>mum</a:t>
            </a:r>
            <a:r>
              <a:rPr lang="cs-CZ" sz="1400">
                <a:sym typeface="Wingdings" panose="05000000000000000000" pitchFamily="2" charset="2"/>
              </a:rPr>
              <a:t> and </a:t>
            </a:r>
            <a:r>
              <a:rPr lang="cs-CZ" sz="1400" err="1">
                <a:sym typeface="Wingdings" panose="05000000000000000000" pitchFamily="2" charset="2"/>
              </a:rPr>
              <a:t>dad</a:t>
            </a:r>
            <a:r>
              <a:rPr lang="cs-CZ" sz="1400">
                <a:sym typeface="Wingdings" panose="05000000000000000000" pitchFamily="2" charset="2"/>
              </a:rPr>
              <a:t>.</a:t>
            </a:r>
            <a:endParaRPr lang="cs-CZ" sz="140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BF320B2-E3AF-4BBE-BCE4-0F5EBAC2FE5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895" t="8717" r="10746"/>
          <a:stretch/>
        </p:blipFill>
        <p:spPr>
          <a:xfrm>
            <a:off x="5293428" y="3462733"/>
            <a:ext cx="2233053" cy="334055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9D15331F-0CEF-4CB8-9564-B625DF03626B}"/>
              </a:ext>
            </a:extLst>
          </p:cNvPr>
          <p:cNvSpPr txBox="1"/>
          <p:nvPr/>
        </p:nvSpPr>
        <p:spPr>
          <a:xfrm>
            <a:off x="2790957" y="233066"/>
            <a:ext cx="69284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  <a:latin typeface="Cavolini"/>
                <a:cs typeface="Cavolini"/>
              </a:rPr>
              <a:t>Hello! </a:t>
            </a:r>
            <a:r>
              <a:rPr lang="cs-CZ" dirty="0" err="1">
                <a:solidFill>
                  <a:srgbClr val="FF0000"/>
                </a:solidFill>
                <a:latin typeface="Cavolini"/>
                <a:cs typeface="Cavolini"/>
              </a:rPr>
              <a:t>We</a:t>
            </a:r>
            <a:r>
              <a:rPr lang="cs-CZ" dirty="0">
                <a:solidFill>
                  <a:srgbClr val="FF0000"/>
                </a:solidFill>
                <a:latin typeface="Cavolini"/>
                <a:cs typeface="Cavolini"/>
              </a:rPr>
              <a:t> are </a:t>
            </a:r>
            <a:r>
              <a:rPr lang="cs-CZ" dirty="0" err="1">
                <a:solidFill>
                  <a:srgbClr val="FF0000"/>
                </a:solidFill>
                <a:latin typeface="Cavolini"/>
                <a:cs typeface="Cavolini"/>
              </a:rPr>
              <a:t>friends</a:t>
            </a:r>
            <a:r>
              <a:rPr lang="cs-CZ" dirty="0">
                <a:solidFill>
                  <a:srgbClr val="FF0000"/>
                </a:solidFill>
                <a:latin typeface="Cavolini"/>
                <a:cs typeface="Cavolini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Cavolini"/>
                <a:cs typeface="Cavolini"/>
              </a:rPr>
              <a:t>from</a:t>
            </a:r>
            <a:r>
              <a:rPr lang="cs-CZ" dirty="0">
                <a:solidFill>
                  <a:srgbClr val="FF0000"/>
                </a:solidFill>
                <a:latin typeface="Cavolini"/>
                <a:cs typeface="Cavolini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Cavolini"/>
                <a:cs typeface="Cavolini"/>
              </a:rPr>
              <a:t>one</a:t>
            </a:r>
            <a:r>
              <a:rPr lang="cs-CZ" dirty="0">
                <a:solidFill>
                  <a:srgbClr val="FF0000"/>
                </a:solidFill>
                <a:latin typeface="Cavolini"/>
                <a:cs typeface="Cavolini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Cavolini"/>
                <a:cs typeface="Cavolini"/>
              </a:rPr>
              <a:t>English</a:t>
            </a:r>
            <a:r>
              <a:rPr lang="cs-CZ" dirty="0">
                <a:solidFill>
                  <a:srgbClr val="FF0000"/>
                </a:solidFill>
                <a:latin typeface="Cavolini"/>
                <a:cs typeface="Cavolini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Cavolini"/>
                <a:cs typeface="Cavolini"/>
              </a:rPr>
              <a:t>class</a:t>
            </a:r>
            <a:r>
              <a:rPr lang="cs-CZ" dirty="0">
                <a:solidFill>
                  <a:srgbClr val="FF0000"/>
                </a:solidFill>
                <a:latin typeface="Cavolini"/>
                <a:cs typeface="Cavolini"/>
              </a:rPr>
              <a:t>. </a:t>
            </a:r>
          </a:p>
          <a:p>
            <a:pPr algn="ctr"/>
            <a:r>
              <a:rPr lang="cs-CZ" dirty="0" err="1">
                <a:solidFill>
                  <a:srgbClr val="FF0000"/>
                </a:solidFill>
                <a:latin typeface="Cavolini"/>
                <a:cs typeface="Cavolini"/>
              </a:rPr>
              <a:t>This</a:t>
            </a:r>
            <a:r>
              <a:rPr lang="cs-CZ" dirty="0">
                <a:solidFill>
                  <a:srgbClr val="FF0000"/>
                </a:solidFill>
                <a:latin typeface="Cavolini"/>
                <a:cs typeface="Cavolini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Cavolini"/>
                <a:cs typeface="Cavolini"/>
              </a:rPr>
              <a:t>is</a:t>
            </a:r>
            <a:r>
              <a:rPr lang="cs-CZ" dirty="0">
                <a:solidFill>
                  <a:srgbClr val="FF0000"/>
                </a:solidFill>
                <a:latin typeface="Cavolini"/>
                <a:cs typeface="Cavolini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Cavolini"/>
                <a:cs typeface="Cavolini"/>
              </a:rPr>
              <a:t>the</a:t>
            </a:r>
            <a:r>
              <a:rPr lang="cs-CZ" dirty="0">
                <a:solidFill>
                  <a:srgbClr val="FF0000"/>
                </a:solidFill>
                <a:latin typeface="Cavolini"/>
                <a:cs typeface="Cavolini"/>
              </a:rPr>
              <a:t> team </a:t>
            </a:r>
            <a:r>
              <a:rPr lang="cs-CZ" dirty="0" err="1">
                <a:solidFill>
                  <a:srgbClr val="FF0000"/>
                </a:solidFill>
                <a:latin typeface="Cavolini"/>
                <a:cs typeface="Cavolini"/>
              </a:rPr>
              <a:t>of</a:t>
            </a:r>
            <a:r>
              <a:rPr lang="cs-CZ" dirty="0">
                <a:solidFill>
                  <a:srgbClr val="FF0000"/>
                </a:solidFill>
                <a:latin typeface="Cavolini"/>
                <a:cs typeface="Cavolini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Cavolini"/>
                <a:cs typeface="Cavolini"/>
              </a:rPr>
              <a:t>our</a:t>
            </a:r>
            <a:r>
              <a:rPr lang="cs-CZ" dirty="0">
                <a:solidFill>
                  <a:srgbClr val="FF0000"/>
                </a:solidFill>
                <a:latin typeface="Cavolini"/>
                <a:cs typeface="Cavolini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Cavolini"/>
                <a:cs typeface="Cavolini"/>
              </a:rPr>
              <a:t>chief</a:t>
            </a:r>
            <a:r>
              <a:rPr lang="cs-CZ" dirty="0">
                <a:solidFill>
                  <a:srgbClr val="FF0000"/>
                </a:solidFill>
                <a:latin typeface="Cavolini"/>
                <a:cs typeface="Cavolini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Cavolini"/>
                <a:cs typeface="Cavolini"/>
              </a:rPr>
              <a:t>reporters</a:t>
            </a:r>
            <a:r>
              <a:rPr lang="cs-CZ" dirty="0">
                <a:solidFill>
                  <a:srgbClr val="FF0000"/>
                </a:solidFill>
                <a:latin typeface="Cavolini"/>
                <a:cs typeface="Cavolini"/>
              </a:rPr>
              <a:t>.  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C616BA01-D4F0-4031-8E40-147C47D852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0013" y="78711"/>
            <a:ext cx="1646063" cy="1487553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4B99691A-91DD-4F60-9723-02E5AB4B46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45965" y="24177"/>
            <a:ext cx="1746625" cy="169558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9DA63ED-467C-49DD-ACFE-E6669448A1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4965" y="2929661"/>
            <a:ext cx="1752445" cy="15772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2DDF52E-0941-384D-9A3A-FD33A50D089D}"/>
              </a:ext>
            </a:extLst>
          </p:cNvPr>
          <p:cNvSpPr txBox="1"/>
          <p:nvPr/>
        </p:nvSpPr>
        <p:spPr>
          <a:xfrm>
            <a:off x="3496974" y="4408714"/>
            <a:ext cx="1828800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dirty="0" err="1"/>
              <a:t>I‘m</a:t>
            </a:r>
            <a:r>
              <a:rPr lang="cs-CZ" dirty="0"/>
              <a:t> 9 </a:t>
            </a:r>
            <a:r>
              <a:rPr lang="cs-CZ" dirty="0" err="1"/>
              <a:t>years</a:t>
            </a:r>
            <a:r>
              <a:rPr lang="cs-CZ" dirty="0"/>
              <a:t> </a:t>
            </a:r>
            <a:r>
              <a:rPr lang="cs-CZ" dirty="0" err="1"/>
              <a:t>old</a:t>
            </a:r>
            <a:r>
              <a:rPr lang="cs-CZ" dirty="0"/>
              <a:t>. I </a:t>
            </a:r>
            <a:r>
              <a:rPr lang="cs-CZ" dirty="0" err="1"/>
              <a:t>like</a:t>
            </a:r>
            <a:r>
              <a:rPr lang="cs-CZ" dirty="0"/>
              <a:t> to play </a:t>
            </a:r>
            <a:r>
              <a:rPr lang="cs-CZ" dirty="0" err="1"/>
              <a:t>football</a:t>
            </a:r>
            <a:r>
              <a:rPr lang="cs-CZ" dirty="0"/>
              <a:t>. I live in Jihlava. </a:t>
            </a:r>
            <a:r>
              <a:rPr lang="cs-CZ" dirty="0" err="1"/>
              <a:t>I‘ve</a:t>
            </a:r>
            <a:r>
              <a:rPr lang="cs-CZ" dirty="0"/>
              <a:t> </a:t>
            </a:r>
            <a:r>
              <a:rPr lang="cs-CZ" dirty="0" err="1"/>
              <a:t>got</a:t>
            </a:r>
            <a:r>
              <a:rPr lang="cs-CZ" dirty="0"/>
              <a:t>  </a:t>
            </a:r>
            <a:r>
              <a:rPr lang="cs-CZ" dirty="0" err="1"/>
              <a:t>one</a:t>
            </a:r>
            <a:r>
              <a:rPr lang="cs-CZ" dirty="0"/>
              <a:t> </a:t>
            </a:r>
            <a:r>
              <a:rPr lang="cs-CZ" dirty="0" err="1"/>
              <a:t>sister</a:t>
            </a:r>
            <a:r>
              <a:rPr lang="cs-CZ" dirty="0"/>
              <a:t>.</a:t>
            </a:r>
            <a:endParaRPr lang="cs-CZ" dirty="0">
              <a:cs typeface="Calibri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9756146-EFC2-4986-86A1-547BEE7CCAE7}"/>
              </a:ext>
            </a:extLst>
          </p:cNvPr>
          <p:cNvSpPr txBox="1"/>
          <p:nvPr/>
        </p:nvSpPr>
        <p:spPr>
          <a:xfrm>
            <a:off x="5794000" y="1058356"/>
            <a:ext cx="340773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cs typeface="Calibri"/>
              </a:rPr>
              <a:t>My </a:t>
            </a:r>
            <a:r>
              <a:rPr lang="cs-CZ" err="1">
                <a:cs typeface="Calibri"/>
              </a:rPr>
              <a:t>name</a:t>
            </a:r>
            <a:r>
              <a:rPr lang="cs-CZ">
                <a:cs typeface="Calibri"/>
              </a:rPr>
              <a:t> </a:t>
            </a:r>
            <a:r>
              <a:rPr lang="cs-CZ" err="1">
                <a:cs typeface="Calibri"/>
              </a:rPr>
              <a:t>is</a:t>
            </a:r>
            <a:r>
              <a:rPr lang="cs-CZ">
                <a:cs typeface="Calibri"/>
              </a:rPr>
              <a:t> Denisa. </a:t>
            </a:r>
            <a:r>
              <a:rPr lang="cs-CZ" err="1">
                <a:cs typeface="Calibri"/>
              </a:rPr>
              <a:t>Im</a:t>
            </a:r>
            <a:r>
              <a:rPr lang="cs-CZ">
                <a:cs typeface="Calibri"/>
              </a:rPr>
              <a:t> ten </a:t>
            </a:r>
            <a:r>
              <a:rPr lang="cs-CZ" err="1">
                <a:cs typeface="Calibri"/>
              </a:rPr>
              <a:t>years</a:t>
            </a:r>
            <a:r>
              <a:rPr lang="cs-CZ">
                <a:cs typeface="Calibri"/>
              </a:rPr>
              <a:t> </a:t>
            </a:r>
            <a:r>
              <a:rPr lang="cs-CZ" err="1">
                <a:cs typeface="Calibri"/>
              </a:rPr>
              <a:t>old</a:t>
            </a:r>
            <a:r>
              <a:rPr lang="cs-CZ">
                <a:cs typeface="Calibri"/>
              </a:rPr>
              <a:t>. </a:t>
            </a:r>
            <a:r>
              <a:rPr lang="cs-CZ" err="1">
                <a:cs typeface="Calibri"/>
              </a:rPr>
              <a:t>I'm</a:t>
            </a:r>
            <a:r>
              <a:rPr lang="cs-CZ">
                <a:cs typeface="Calibri"/>
              </a:rPr>
              <a:t> </a:t>
            </a:r>
            <a:r>
              <a:rPr lang="cs-CZ" err="1">
                <a:cs typeface="Calibri"/>
              </a:rPr>
              <a:t>from</a:t>
            </a:r>
            <a:r>
              <a:rPr lang="cs-CZ">
                <a:cs typeface="Calibri"/>
              </a:rPr>
              <a:t> Jihlava and I live in </a:t>
            </a:r>
            <a:r>
              <a:rPr lang="cs-CZ" err="1">
                <a:cs typeface="Calibri"/>
              </a:rPr>
              <a:t>the</a:t>
            </a:r>
            <a:r>
              <a:rPr lang="cs-CZ">
                <a:cs typeface="Calibri"/>
              </a:rPr>
              <a:t> Czech Republic. My </a:t>
            </a:r>
            <a:r>
              <a:rPr lang="cs-CZ" err="1">
                <a:cs typeface="Calibri"/>
              </a:rPr>
              <a:t>favourite</a:t>
            </a:r>
            <a:r>
              <a:rPr lang="cs-CZ">
                <a:cs typeface="Calibri"/>
              </a:rPr>
              <a:t> animal </a:t>
            </a:r>
            <a:r>
              <a:rPr lang="cs-CZ" err="1">
                <a:cs typeface="Calibri"/>
              </a:rPr>
              <a:t>is</a:t>
            </a:r>
            <a:r>
              <a:rPr lang="cs-CZ">
                <a:cs typeface="Calibri"/>
              </a:rPr>
              <a:t> a </a:t>
            </a:r>
            <a:r>
              <a:rPr lang="cs-CZ" err="1">
                <a:cs typeface="Calibri"/>
              </a:rPr>
              <a:t>horse</a:t>
            </a:r>
            <a:r>
              <a:rPr lang="cs-CZ">
                <a:cs typeface="Calibri"/>
              </a:rPr>
              <a:t>. I go to </a:t>
            </a:r>
            <a:r>
              <a:rPr lang="cs-CZ" err="1">
                <a:cs typeface="Calibri"/>
              </a:rPr>
              <a:t>school</a:t>
            </a:r>
            <a:r>
              <a:rPr lang="cs-CZ">
                <a:cs typeface="Calibri"/>
              </a:rPr>
              <a:t> Otokara Březiny. I </a:t>
            </a:r>
            <a:r>
              <a:rPr lang="cs-CZ" err="1">
                <a:cs typeface="Calibri"/>
              </a:rPr>
              <a:t>have</a:t>
            </a:r>
            <a:r>
              <a:rPr lang="cs-CZ">
                <a:cs typeface="Calibri"/>
              </a:rPr>
              <a:t> </a:t>
            </a:r>
            <a:r>
              <a:rPr lang="cs-CZ" err="1">
                <a:cs typeface="Calibri"/>
              </a:rPr>
              <a:t>one</a:t>
            </a:r>
            <a:r>
              <a:rPr lang="cs-CZ">
                <a:cs typeface="Calibri"/>
              </a:rPr>
              <a:t> </a:t>
            </a:r>
            <a:r>
              <a:rPr lang="cs-CZ" err="1">
                <a:cs typeface="Calibri"/>
              </a:rPr>
              <a:t>sister</a:t>
            </a:r>
            <a:r>
              <a:rPr lang="cs-CZ">
                <a:cs typeface="Calibri"/>
              </a:rPr>
              <a:t> and </a:t>
            </a:r>
            <a:r>
              <a:rPr lang="cs-CZ" err="1">
                <a:cs typeface="Calibri"/>
              </a:rPr>
              <a:t>one</a:t>
            </a:r>
            <a:r>
              <a:rPr lang="cs-CZ">
                <a:cs typeface="Calibri"/>
              </a:rPr>
              <a:t> </a:t>
            </a:r>
            <a:r>
              <a:rPr lang="cs-CZ" err="1">
                <a:cs typeface="Calibri"/>
              </a:rPr>
              <a:t>brother</a:t>
            </a:r>
            <a:r>
              <a:rPr lang="cs-CZ">
                <a:cs typeface="Calibri"/>
              </a:rPr>
              <a:t>. </a:t>
            </a:r>
            <a:r>
              <a:rPr lang="cs-CZ" err="1">
                <a:cs typeface="Calibri"/>
              </a:rPr>
              <a:t>She</a:t>
            </a:r>
            <a:r>
              <a:rPr lang="cs-CZ">
                <a:cs typeface="Calibri"/>
              </a:rPr>
              <a:t> </a:t>
            </a:r>
            <a:r>
              <a:rPr lang="cs-CZ" err="1">
                <a:cs typeface="Calibri"/>
              </a:rPr>
              <a:t>is</a:t>
            </a:r>
            <a:r>
              <a:rPr lang="cs-CZ">
                <a:cs typeface="Calibri"/>
              </a:rPr>
              <a:t> </a:t>
            </a:r>
            <a:r>
              <a:rPr lang="cs-CZ" err="1">
                <a:cs typeface="Calibri"/>
              </a:rPr>
              <a:t>twelve</a:t>
            </a:r>
            <a:r>
              <a:rPr lang="cs-CZ">
                <a:cs typeface="Calibri"/>
              </a:rPr>
              <a:t> </a:t>
            </a:r>
            <a:r>
              <a:rPr lang="cs-CZ" err="1">
                <a:cs typeface="Calibri"/>
              </a:rPr>
              <a:t>years</a:t>
            </a:r>
            <a:r>
              <a:rPr lang="cs-CZ">
                <a:cs typeface="Calibri"/>
              </a:rPr>
              <a:t> </a:t>
            </a:r>
            <a:r>
              <a:rPr lang="cs-CZ" err="1">
                <a:cs typeface="Calibri"/>
              </a:rPr>
              <a:t>old</a:t>
            </a:r>
            <a:r>
              <a:rPr lang="cs-CZ">
                <a:cs typeface="Calibri"/>
              </a:rPr>
              <a:t> and my </a:t>
            </a:r>
            <a:r>
              <a:rPr lang="cs-CZ" err="1">
                <a:cs typeface="Calibri"/>
              </a:rPr>
              <a:t>brother</a:t>
            </a:r>
            <a:r>
              <a:rPr lang="cs-CZ">
                <a:cs typeface="Calibri"/>
              </a:rPr>
              <a:t> </a:t>
            </a:r>
            <a:r>
              <a:rPr lang="cs-CZ" err="1">
                <a:cs typeface="Calibri"/>
              </a:rPr>
              <a:t>is</a:t>
            </a:r>
            <a:r>
              <a:rPr lang="cs-CZ">
                <a:cs typeface="Calibri"/>
              </a:rPr>
              <a:t> </a:t>
            </a:r>
            <a:r>
              <a:rPr lang="cs-CZ" err="1">
                <a:cs typeface="Calibri"/>
              </a:rPr>
              <a:t>one</a:t>
            </a:r>
            <a:r>
              <a:rPr lang="cs-CZ">
                <a:cs typeface="Calibri"/>
              </a:rPr>
              <a:t> </a:t>
            </a:r>
            <a:r>
              <a:rPr lang="cs-CZ" err="1">
                <a:cs typeface="Calibri"/>
              </a:rPr>
              <a:t>year</a:t>
            </a:r>
            <a:r>
              <a:rPr lang="cs-CZ">
                <a:cs typeface="Calibri"/>
              </a:rPr>
              <a:t> </a:t>
            </a:r>
            <a:r>
              <a:rPr lang="cs-CZ" err="1">
                <a:cs typeface="Calibri"/>
              </a:rPr>
              <a:t>old</a:t>
            </a:r>
            <a:r>
              <a:rPr lang="cs-CZ"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1469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C16B0114-2FA9-4B77-9B0C-F22ACF638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565" y="3267502"/>
            <a:ext cx="5245287" cy="188111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2752FD0-C134-4AA2-B851-1444BBC3FEDE}"/>
              </a:ext>
            </a:extLst>
          </p:cNvPr>
          <p:cNvSpPr txBox="1"/>
          <p:nvPr/>
        </p:nvSpPr>
        <p:spPr>
          <a:xfrm>
            <a:off x="2483893" y="812041"/>
            <a:ext cx="612102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3200" dirty="0" err="1">
                <a:cs typeface="Calibri"/>
              </a:rPr>
              <a:t>I'm</a:t>
            </a:r>
            <a:r>
              <a:rPr lang="cs-CZ" sz="3200" dirty="0">
                <a:cs typeface="Calibri"/>
              </a:rPr>
              <a:t> big, </a:t>
            </a:r>
            <a:r>
              <a:rPr lang="cs-CZ" sz="3200" dirty="0" err="1">
                <a:cs typeface="Calibri"/>
              </a:rPr>
              <a:t>I'm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small</a:t>
            </a:r>
            <a:r>
              <a:rPr lang="cs-CZ" sz="3200" dirty="0">
                <a:cs typeface="Calibri"/>
              </a:rPr>
              <a:t>.</a:t>
            </a:r>
          </a:p>
          <a:p>
            <a:pPr algn="ctr"/>
            <a:r>
              <a:rPr lang="cs-CZ" sz="3200" dirty="0" err="1">
                <a:cs typeface="Calibri"/>
              </a:rPr>
              <a:t>I'm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short</a:t>
            </a:r>
            <a:r>
              <a:rPr lang="cs-CZ" sz="3200" dirty="0">
                <a:cs typeface="Calibri"/>
              </a:rPr>
              <a:t>, </a:t>
            </a:r>
            <a:r>
              <a:rPr lang="cs-CZ" sz="3200" dirty="0" err="1">
                <a:cs typeface="Calibri"/>
              </a:rPr>
              <a:t>I'm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tall</a:t>
            </a:r>
            <a:r>
              <a:rPr lang="cs-CZ" sz="3200" dirty="0">
                <a:cs typeface="Calibri"/>
              </a:rPr>
              <a:t>. </a:t>
            </a:r>
          </a:p>
          <a:p>
            <a:pPr algn="ctr"/>
            <a:r>
              <a:rPr lang="cs-CZ" sz="3200" dirty="0" err="1">
                <a:cs typeface="Calibri"/>
              </a:rPr>
              <a:t>I'm</a:t>
            </a:r>
            <a:r>
              <a:rPr lang="cs-CZ" sz="3200" dirty="0">
                <a:cs typeface="Calibri"/>
              </a:rPr>
              <a:t> happy, </a:t>
            </a:r>
            <a:r>
              <a:rPr lang="cs-CZ" sz="3200" dirty="0" err="1">
                <a:cs typeface="Calibri"/>
              </a:rPr>
              <a:t>I'm</a:t>
            </a:r>
            <a:r>
              <a:rPr lang="cs-CZ" sz="3200" dirty="0">
                <a:cs typeface="Calibri"/>
              </a:rPr>
              <a:t> sad. </a:t>
            </a:r>
          </a:p>
          <a:p>
            <a:pPr algn="ctr"/>
            <a:r>
              <a:rPr lang="cs-CZ" sz="3200" dirty="0" err="1">
                <a:cs typeface="Calibri"/>
              </a:rPr>
              <a:t>I'm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good</a:t>
            </a:r>
            <a:r>
              <a:rPr lang="cs-CZ" sz="3200" dirty="0">
                <a:cs typeface="Calibri"/>
              </a:rPr>
              <a:t>, </a:t>
            </a:r>
            <a:r>
              <a:rPr lang="cs-CZ" sz="3200" dirty="0" err="1">
                <a:cs typeface="Calibri"/>
              </a:rPr>
              <a:t>I'm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bad</a:t>
            </a:r>
            <a:r>
              <a:rPr lang="cs-CZ" sz="3200" dirty="0">
                <a:cs typeface="Calibri"/>
              </a:rPr>
              <a:t>. </a:t>
            </a:r>
          </a:p>
          <a:p>
            <a:pPr algn="ctr"/>
            <a:r>
              <a:rPr lang="cs-CZ" sz="3200" dirty="0" err="1">
                <a:cs typeface="Calibri"/>
              </a:rPr>
              <a:t>We</a:t>
            </a:r>
            <a:r>
              <a:rPr lang="cs-CZ" sz="3200" dirty="0">
                <a:cs typeface="Calibri"/>
              </a:rPr>
              <a:t> are </a:t>
            </a:r>
            <a:r>
              <a:rPr lang="cs-CZ" sz="3200" dirty="0" err="1">
                <a:cs typeface="Calibri"/>
              </a:rPr>
              <a:t>friends</a:t>
            </a:r>
            <a:r>
              <a:rPr lang="cs-CZ" sz="3200" dirty="0">
                <a:cs typeface="Calibri"/>
              </a:rPr>
              <a:t>, </a:t>
            </a:r>
            <a:r>
              <a:rPr lang="cs-CZ" sz="3200" dirty="0" err="1">
                <a:cs typeface="Calibri"/>
              </a:rPr>
              <a:t>that's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the</a:t>
            </a:r>
            <a:r>
              <a:rPr lang="cs-CZ" sz="3200" dirty="0">
                <a:cs typeface="Calibri"/>
              </a:rPr>
              <a:t> end. 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8AA82F9-5AEA-4669-8528-059FA05EBB9B}"/>
              </a:ext>
            </a:extLst>
          </p:cNvPr>
          <p:cNvSpPr txBox="1"/>
          <p:nvPr/>
        </p:nvSpPr>
        <p:spPr>
          <a:xfrm>
            <a:off x="7244261" y="6345782"/>
            <a:ext cx="54500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b="1" dirty="0" err="1">
                <a:solidFill>
                  <a:srgbClr val="2F5496"/>
                </a:solidFill>
                <a:cs typeface="Calibri"/>
              </a:rPr>
              <a:t>Read</a:t>
            </a:r>
            <a:r>
              <a:rPr lang="cs-CZ" sz="2400" b="1" dirty="0">
                <a:solidFill>
                  <a:srgbClr val="2F5496"/>
                </a:solidFill>
                <a:cs typeface="Calibri"/>
              </a:rPr>
              <a:t> </a:t>
            </a:r>
            <a:r>
              <a:rPr lang="cs-CZ" sz="2400" b="1" dirty="0" err="1">
                <a:solidFill>
                  <a:srgbClr val="2F5496"/>
                </a:solidFill>
                <a:cs typeface="Calibri"/>
              </a:rPr>
              <a:t>about</a:t>
            </a:r>
            <a:r>
              <a:rPr lang="cs-CZ" sz="2400" b="1" dirty="0">
                <a:solidFill>
                  <a:srgbClr val="2F5496"/>
                </a:solidFill>
                <a:cs typeface="Calibri"/>
              </a:rPr>
              <a:t> </a:t>
            </a:r>
            <a:r>
              <a:rPr lang="cs-CZ" sz="2400" b="1" dirty="0" err="1">
                <a:solidFill>
                  <a:srgbClr val="2F5496"/>
                </a:solidFill>
                <a:cs typeface="Calibri"/>
              </a:rPr>
              <a:t>our</a:t>
            </a:r>
            <a:r>
              <a:rPr lang="cs-CZ" sz="2400" b="1" dirty="0">
                <a:solidFill>
                  <a:srgbClr val="2F5496"/>
                </a:solidFill>
                <a:cs typeface="Calibri"/>
              </a:rPr>
              <a:t> </a:t>
            </a:r>
            <a:r>
              <a:rPr lang="cs-CZ" sz="2400" b="1" dirty="0" err="1">
                <a:solidFill>
                  <a:srgbClr val="2F5496"/>
                </a:solidFill>
                <a:cs typeface="Calibri"/>
              </a:rPr>
              <a:t>friends</a:t>
            </a:r>
            <a:r>
              <a:rPr lang="cs-CZ" sz="2400" b="1" dirty="0">
                <a:solidFill>
                  <a:srgbClr val="2F5496"/>
                </a:solidFill>
                <a:cs typeface="Calibri"/>
              </a:rPr>
              <a:t> and </a:t>
            </a:r>
            <a:r>
              <a:rPr lang="cs-CZ" sz="2400" b="1" dirty="0" err="1">
                <a:solidFill>
                  <a:srgbClr val="2F5496"/>
                </a:solidFill>
                <a:cs typeface="Calibri"/>
              </a:rPr>
              <a:t>have</a:t>
            </a:r>
            <a:r>
              <a:rPr lang="cs-CZ" sz="2400" b="1" dirty="0">
                <a:solidFill>
                  <a:srgbClr val="2F5496"/>
                </a:solidFill>
                <a:cs typeface="Calibri"/>
              </a:rPr>
              <a:t> </a:t>
            </a:r>
            <a:r>
              <a:rPr lang="cs-CZ" sz="2400" b="1" dirty="0" err="1">
                <a:solidFill>
                  <a:srgbClr val="2F5496"/>
                </a:solidFill>
                <a:cs typeface="Calibri"/>
              </a:rPr>
              <a:t>fun</a:t>
            </a:r>
            <a:r>
              <a:rPr lang="cs-CZ" sz="2400" b="1" dirty="0">
                <a:solidFill>
                  <a:srgbClr val="2F5496"/>
                </a:solidFill>
                <a:cs typeface="Calibri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997827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9C7AEF7-5489-4048-8D6E-8DB9CDCF1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330" y="4175176"/>
            <a:ext cx="2435020" cy="245383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B7A1162-3B39-4CBC-9CB4-CE5DCDAF58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7" t="13046" r="1063" b="58997"/>
          <a:stretch/>
        </p:blipFill>
        <p:spPr>
          <a:xfrm>
            <a:off x="7960704" y="4665389"/>
            <a:ext cx="3972232" cy="16036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0C62949-063A-493C-898D-1574314A7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176" l="9967" r="89869">
                        <a14:foregroundMark x1="47549" y1="90588" x2="54902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4002" y="2692871"/>
            <a:ext cx="2914650" cy="24288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C68CFB0-FA0D-420B-B0F0-705CEE2580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480" t="17205"/>
          <a:stretch/>
        </p:blipFill>
        <p:spPr>
          <a:xfrm>
            <a:off x="0" y="116771"/>
            <a:ext cx="2284537" cy="24138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D2D6645-12BB-4951-BA8F-70035CED56E7}"/>
              </a:ext>
            </a:extLst>
          </p:cNvPr>
          <p:cNvSpPr txBox="1"/>
          <p:nvPr/>
        </p:nvSpPr>
        <p:spPr>
          <a:xfrm>
            <a:off x="2302310" y="103239"/>
            <a:ext cx="3859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My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name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Eva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Mendez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nine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years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old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. I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born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Mexíco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Now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 live in Czech Republic in Jihlava. I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younger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brother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Kristian. I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goto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school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Březinova. I love my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school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I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best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teacher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English</a:t>
            </a:r>
            <a:r>
              <a:rPr lang="cs-CZ" sz="160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D804AAD-70B3-438F-83A9-C0D6CC1327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7" b="89665" l="2769" r="95846">
                        <a14:foregroundMark x1="4538" y1="28492" x2="11077" y2="28492"/>
                        <a14:foregroundMark x1="2923" y1="31006" x2="2923" y2="31006"/>
                        <a14:foregroundMark x1="3385" y1="26955" x2="3385" y2="26955"/>
                        <a14:foregroundMark x1="4846" y1="24162" x2="4846" y2="24162"/>
                        <a14:foregroundMark x1="8692" y1="31704" x2="8077" y2="60894"/>
                        <a14:foregroundMark x1="6462" y1="63827" x2="11231" y2="65782"/>
                        <a14:foregroundMark x1="11231" y1="65782" x2="11385" y2="66061"/>
                        <a14:foregroundMark x1="15615" y1="69553" x2="9692" y2="73883"/>
                        <a14:foregroundMark x1="14077" y1="75000" x2="16385" y2="71927"/>
                        <a14:foregroundMark x1="27000" y1="26536" x2="30846" y2="30168"/>
                        <a14:foregroundMark x1="30846" y1="30168" x2="31692" y2="37011"/>
                        <a14:foregroundMark x1="34692" y1="35196" x2="34692" y2="35196"/>
                        <a14:foregroundMark x1="33462" y1="27793" x2="33462" y2="27793"/>
                        <a14:foregroundMark x1="31154" y1="22765" x2="31308" y2="23184"/>
                        <a14:foregroundMark x1="30769" y1="67458" x2="34000" y2="72626"/>
                        <a14:foregroundMark x1="34000" y1="72626" x2="34231" y2="72765"/>
                        <a14:foregroundMark x1="34231" y1="76816" x2="29846" y2="73184"/>
                        <a14:foregroundMark x1="29846" y1="73184" x2="29462" y2="71927"/>
                        <a14:foregroundMark x1="35692" y1="65642" x2="39462" y2="60475"/>
                        <a14:foregroundMark x1="39462" y1="60475" x2="43000" y2="40922"/>
                        <a14:foregroundMark x1="44308" y1="43156" x2="45692" y2="50978"/>
                        <a14:foregroundMark x1="45692" y1="50978" x2="50077" y2="48603"/>
                        <a14:foregroundMark x1="50077" y1="48603" x2="53231" y2="38827"/>
                        <a14:foregroundMark x1="53692" y1="43296" x2="55615" y2="51117"/>
                        <a14:foregroundMark x1="55615" y1="51117" x2="56231" y2="58799"/>
                        <a14:foregroundMark x1="56231" y1="58799" x2="57308" y2="61732"/>
                        <a14:foregroundMark x1="61077" y1="67179" x2="66538" y2="64385"/>
                        <a14:foregroundMark x1="66538" y1="64385" x2="70385" y2="55168"/>
                        <a14:foregroundMark x1="70385" y1="55168" x2="70846" y2="54888"/>
                        <a14:foregroundMark x1="73077" y1="60615" x2="75692" y2="54749"/>
                        <a14:foregroundMark x1="75692" y1="54749" x2="76769" y2="61592"/>
                        <a14:foregroundMark x1="76769" y1="61592" x2="76923" y2="61872"/>
                        <a14:foregroundMark x1="75615" y1="46648" x2="75615" y2="46648"/>
                        <a14:foregroundMark x1="85462" y1="54749" x2="84538" y2="62430"/>
                        <a14:foregroundMark x1="84538" y1="62430" x2="88615" y2="60056"/>
                        <a14:foregroundMark x1="88615" y1="60056" x2="86923" y2="53352"/>
                        <a14:foregroundMark x1="86923" y1="53352" x2="86308" y2="53212"/>
                        <a14:foregroundMark x1="88923" y1="42877" x2="95231" y2="50698"/>
                        <a14:foregroundMark x1="91538" y1="73603" x2="91538" y2="73603"/>
                        <a14:foregroundMark x1="93385" y1="71369" x2="93385" y2="71369"/>
                        <a14:foregroundMark x1="95846" y1="68156" x2="95846" y2="68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7312" y="1076516"/>
            <a:ext cx="4130351" cy="2274870"/>
          </a:xfrm>
          <a:prstGeom prst="rect">
            <a:avLst/>
          </a:prstGeom>
        </p:spPr>
      </p:pic>
      <p:pic>
        <p:nvPicPr>
          <p:cNvPr id="2" name="Obrázek 7" descr="Obsah obrázku interiér, osoba&#10;&#10;Popis se vygeneroval automaticky.">
            <a:extLst>
              <a:ext uri="{FF2B5EF4-FFF2-40B4-BE49-F238E27FC236}">
                <a16:creationId xmlns:a16="http://schemas.microsoft.com/office/drawing/2014/main" id="{433A56D7-418E-4366-8F2C-06764E4421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900" y="3053919"/>
            <a:ext cx="2743200" cy="366730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8CEB7A4-8BDB-48D0-8FC0-71E3E6C444D5}"/>
              </a:ext>
            </a:extLst>
          </p:cNvPr>
          <p:cNvSpPr txBox="1"/>
          <p:nvPr/>
        </p:nvSpPr>
        <p:spPr>
          <a:xfrm>
            <a:off x="2938818" y="3348249"/>
            <a:ext cx="27432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000">
                <a:latin typeface="Modern Love Grunge"/>
              </a:rPr>
              <a:t>Hello, my </a:t>
            </a:r>
            <a:r>
              <a:rPr lang="cs-CZ" sz="2000" err="1">
                <a:latin typeface="Modern Love Grunge"/>
              </a:rPr>
              <a:t>name's</a:t>
            </a:r>
            <a:r>
              <a:rPr lang="cs-CZ" sz="2000">
                <a:latin typeface="Modern Love Grunge"/>
              </a:rPr>
              <a:t> Barbora. </a:t>
            </a:r>
            <a:r>
              <a:rPr lang="cs-CZ" sz="2000" err="1">
                <a:latin typeface="Modern Love Grunge"/>
              </a:rPr>
              <a:t>I'm</a:t>
            </a:r>
            <a:r>
              <a:rPr lang="cs-CZ" sz="2000">
                <a:latin typeface="Modern Love Grunge"/>
              </a:rPr>
              <a:t> 9 </a:t>
            </a:r>
            <a:r>
              <a:rPr lang="cs-CZ" sz="2000" err="1">
                <a:latin typeface="Modern Love Grunge"/>
              </a:rPr>
              <a:t>years</a:t>
            </a:r>
            <a:r>
              <a:rPr lang="cs-CZ" sz="2000">
                <a:latin typeface="Modern Love Grunge"/>
              </a:rPr>
              <a:t> </a:t>
            </a:r>
            <a:r>
              <a:rPr lang="cs-CZ" sz="2000" err="1">
                <a:latin typeface="Modern Love Grunge"/>
              </a:rPr>
              <a:t>old</a:t>
            </a:r>
            <a:r>
              <a:rPr lang="cs-CZ" sz="2000">
                <a:latin typeface="Modern Love Grunge"/>
              </a:rPr>
              <a:t>. I live in Jihlava. </a:t>
            </a:r>
            <a:r>
              <a:rPr lang="cs-CZ" sz="2000" err="1">
                <a:latin typeface="Modern Love Grunge"/>
              </a:rPr>
              <a:t>I've</a:t>
            </a:r>
            <a:r>
              <a:rPr lang="cs-CZ" sz="2000">
                <a:latin typeface="Modern Love Grunge"/>
              </a:rPr>
              <a:t> </a:t>
            </a:r>
            <a:r>
              <a:rPr lang="cs-CZ" sz="2000" err="1">
                <a:latin typeface="Modern Love Grunge"/>
              </a:rPr>
              <a:t>got</a:t>
            </a:r>
            <a:r>
              <a:rPr lang="cs-CZ" sz="2000">
                <a:latin typeface="Modern Love Grunge"/>
              </a:rPr>
              <a:t> a dog. His </a:t>
            </a:r>
            <a:r>
              <a:rPr lang="cs-CZ" sz="2000" err="1">
                <a:latin typeface="Modern Love Grunge"/>
              </a:rPr>
              <a:t>name</a:t>
            </a:r>
            <a:r>
              <a:rPr lang="cs-CZ" sz="2000">
                <a:latin typeface="Modern Love Grunge"/>
              </a:rPr>
              <a:t> </a:t>
            </a:r>
            <a:r>
              <a:rPr lang="cs-CZ" sz="2000" err="1">
                <a:latin typeface="Modern Love Grunge"/>
              </a:rPr>
              <a:t>is</a:t>
            </a:r>
            <a:r>
              <a:rPr lang="cs-CZ" sz="2000">
                <a:latin typeface="Modern Love Grunge"/>
              </a:rPr>
              <a:t> Rony. I love </a:t>
            </a:r>
            <a:r>
              <a:rPr lang="cs-CZ" sz="2000" err="1">
                <a:latin typeface="Modern Love Grunge"/>
              </a:rPr>
              <a:t>him</a:t>
            </a:r>
            <a:r>
              <a:rPr lang="cs-CZ" sz="2000">
                <a:latin typeface="Modern Love Grunge"/>
              </a:rPr>
              <a:t>.</a:t>
            </a:r>
          </a:p>
        </p:txBody>
      </p:sp>
      <p:pic>
        <p:nvPicPr>
          <p:cNvPr id="13" name="Obrázek 6" descr="Obsah obrázku klipart&#10;&#10;Popis se vygeneroval automaticky.">
            <a:extLst>
              <a:ext uri="{FF2B5EF4-FFF2-40B4-BE49-F238E27FC236}">
                <a16:creationId xmlns:a16="http://schemas.microsoft.com/office/drawing/2014/main" id="{A04ABC48-5611-4326-A55C-3D01B9778C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88" y="5195316"/>
            <a:ext cx="1762168" cy="1450557"/>
          </a:xfrm>
          <a:prstGeom prst="rect">
            <a:avLst/>
          </a:prstGeom>
        </p:spPr>
      </p:pic>
      <p:sp>
        <p:nvSpPr>
          <p:cNvPr id="14" name="TextovéPole 1">
            <a:extLst>
              <a:ext uri="{FF2B5EF4-FFF2-40B4-BE49-F238E27FC236}">
                <a16:creationId xmlns:a16="http://schemas.microsoft.com/office/drawing/2014/main" id="{C2605B6E-7A54-4C2D-A7EB-BE3F94E6869F}"/>
              </a:ext>
            </a:extLst>
          </p:cNvPr>
          <p:cNvSpPr txBox="1"/>
          <p:nvPr/>
        </p:nvSpPr>
        <p:spPr>
          <a:xfrm>
            <a:off x="9038387" y="98664"/>
            <a:ext cx="3089392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My </a:t>
            </a:r>
            <a:r>
              <a:rPr lang="cs-CZ" dirty="0" err="1"/>
              <a:t>name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Klára. </a:t>
            </a:r>
            <a:r>
              <a:rPr lang="cs-CZ" dirty="0" err="1"/>
              <a:t>I´m</a:t>
            </a:r>
            <a:r>
              <a:rPr lang="cs-CZ" dirty="0"/>
              <a:t> 10 </a:t>
            </a:r>
            <a:r>
              <a:rPr lang="cs-CZ" dirty="0" err="1"/>
              <a:t>years</a:t>
            </a:r>
            <a:r>
              <a:rPr lang="cs-CZ" dirty="0"/>
              <a:t> </a:t>
            </a:r>
            <a:r>
              <a:rPr lang="cs-CZ" dirty="0" err="1"/>
              <a:t>old</a:t>
            </a:r>
            <a:r>
              <a:rPr lang="cs-CZ" dirty="0"/>
              <a:t>. I </a:t>
            </a:r>
            <a:r>
              <a:rPr lang="cs-CZ" dirty="0" err="1"/>
              <a:t>like</a:t>
            </a:r>
            <a:r>
              <a:rPr lang="cs-CZ" dirty="0"/>
              <a:t> to play basketball. I love </a:t>
            </a:r>
            <a:r>
              <a:rPr lang="cs-CZ" dirty="0" err="1"/>
              <a:t>cats</a:t>
            </a:r>
            <a:r>
              <a:rPr lang="cs-CZ" dirty="0"/>
              <a:t>. </a:t>
            </a:r>
            <a:r>
              <a:rPr lang="cs-CZ" dirty="0" err="1"/>
              <a:t>I´m</a:t>
            </a:r>
            <a:r>
              <a:rPr lang="cs-CZ" dirty="0"/>
              <a:t> </a:t>
            </a:r>
            <a:r>
              <a:rPr lang="cs-CZ" dirty="0" err="1"/>
              <a:t>tall</a:t>
            </a:r>
            <a:r>
              <a:rPr lang="cs-CZ" dirty="0"/>
              <a:t>. </a:t>
            </a:r>
            <a:r>
              <a:rPr lang="cs-CZ" dirty="0" err="1"/>
              <a:t>I´ve</a:t>
            </a:r>
            <a:r>
              <a:rPr lang="cs-CZ" dirty="0"/>
              <a:t> </a:t>
            </a:r>
            <a:r>
              <a:rPr lang="cs-CZ" dirty="0" err="1"/>
              <a:t>got</a:t>
            </a:r>
            <a:r>
              <a:rPr lang="cs-CZ" dirty="0"/>
              <a:t> long </a:t>
            </a:r>
            <a:r>
              <a:rPr lang="cs-CZ" dirty="0" err="1"/>
              <a:t>brown</a:t>
            </a:r>
            <a:r>
              <a:rPr lang="cs-CZ" dirty="0"/>
              <a:t> </a:t>
            </a:r>
            <a:r>
              <a:rPr lang="cs-CZ" dirty="0" err="1"/>
              <a:t>hair</a:t>
            </a:r>
            <a:r>
              <a:rPr lang="cs-CZ" dirty="0"/>
              <a:t>. </a:t>
            </a:r>
            <a:r>
              <a:rPr lang="cs-CZ" dirty="0" err="1"/>
              <a:t>I´ve</a:t>
            </a:r>
            <a:r>
              <a:rPr lang="cs-CZ" dirty="0"/>
              <a:t> </a:t>
            </a:r>
            <a:r>
              <a:rPr lang="cs-CZ" dirty="0" err="1"/>
              <a:t>got</a:t>
            </a:r>
            <a:r>
              <a:rPr lang="cs-CZ" dirty="0"/>
              <a:t> 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sister</a:t>
            </a:r>
            <a:r>
              <a:rPr lang="cs-CZ" dirty="0"/>
              <a:t>. </a:t>
            </a:r>
            <a:r>
              <a:rPr lang="cs-CZ" dirty="0" err="1"/>
              <a:t>I´m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Czech </a:t>
            </a:r>
            <a:r>
              <a:rPr lang="cs-CZ" dirty="0" err="1"/>
              <a:t>Rapublic.I</a:t>
            </a:r>
            <a:r>
              <a:rPr lang="cs-CZ" dirty="0"/>
              <a:t> go to </a:t>
            </a:r>
            <a:r>
              <a:rPr lang="cs-CZ" dirty="0" err="1"/>
              <a:t>class</a:t>
            </a:r>
            <a:r>
              <a:rPr lang="cs-CZ" dirty="0"/>
              <a:t> 4.A.</a:t>
            </a:r>
          </a:p>
        </p:txBody>
      </p:sp>
      <p:pic>
        <p:nvPicPr>
          <p:cNvPr id="9" name="Obrázek 7" descr="Obsah obrázku klipart&#10;&#10;Popis se vygeneroval automaticky.">
            <a:extLst>
              <a:ext uri="{FF2B5EF4-FFF2-40B4-BE49-F238E27FC236}">
                <a16:creationId xmlns:a16="http://schemas.microsoft.com/office/drawing/2014/main" id="{F1DC4EDA-0D6C-4007-9125-DC901F1017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6738" y="991835"/>
            <a:ext cx="2121487" cy="2644775"/>
          </a:xfrm>
          <a:prstGeom prst="rect">
            <a:avLst/>
          </a:prstGeom>
        </p:spPr>
      </p:pic>
      <p:pic>
        <p:nvPicPr>
          <p:cNvPr id="16" name="Obrázek 10" descr="Obsah obrázku text, klipart&#10;&#10;Popis se vygeneroval automaticky.">
            <a:extLst>
              <a:ext uri="{FF2B5EF4-FFF2-40B4-BE49-F238E27FC236}">
                <a16:creationId xmlns:a16="http://schemas.microsoft.com/office/drawing/2014/main" id="{27106F32-85EF-4161-9C95-0965DFCE56A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9551" r="2749" b="29210"/>
          <a:stretch/>
        </p:blipFill>
        <p:spPr>
          <a:xfrm>
            <a:off x="10538177" y="1527881"/>
            <a:ext cx="1341344" cy="75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59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3">
            <a:extLst>
              <a:ext uri="{FF2B5EF4-FFF2-40B4-BE49-F238E27FC236}">
                <a16:creationId xmlns:a16="http://schemas.microsoft.com/office/drawing/2014/main" id="{485A43DA-FF1D-4E9D-A8DA-CDF9F63FB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505" y="4789900"/>
            <a:ext cx="2015319" cy="2066290"/>
          </a:xfrm>
          <a:prstGeom prst="rect">
            <a:avLst/>
          </a:prstGeom>
        </p:spPr>
      </p:pic>
      <p:pic>
        <p:nvPicPr>
          <p:cNvPr id="16" name="Obrázek 16" descr="Obsah obrázku text&#10;&#10;Popis se vygeneroval automaticky.">
            <a:extLst>
              <a:ext uri="{FF2B5EF4-FFF2-40B4-BE49-F238E27FC236}">
                <a16:creationId xmlns:a16="http://schemas.microsoft.com/office/drawing/2014/main" id="{A9CAEA19-7017-48FF-8BB3-5D9230960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624" y="86543"/>
            <a:ext cx="2743199" cy="2454108"/>
          </a:xfrm>
          <a:prstGeom prst="rect">
            <a:avLst/>
          </a:prstGeom>
        </p:spPr>
      </p:pic>
      <p:pic>
        <p:nvPicPr>
          <p:cNvPr id="8" name="Obrázek 9" descr="Obsah obrázku text, klipart&#10;&#10;Popis se vygeneroval automaticky.">
            <a:extLst>
              <a:ext uri="{FF2B5EF4-FFF2-40B4-BE49-F238E27FC236}">
                <a16:creationId xmlns:a16="http://schemas.microsoft.com/office/drawing/2014/main" id="{A859C8A5-A444-4D02-A927-0AB3967F7A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85" r="7234" b="6906"/>
          <a:stretch/>
        </p:blipFill>
        <p:spPr>
          <a:xfrm>
            <a:off x="-2843" y="3077570"/>
            <a:ext cx="2258441" cy="383063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37ED68C-61DF-FE46-BE19-5A5CBB166DBA}"/>
              </a:ext>
            </a:extLst>
          </p:cNvPr>
          <p:cNvSpPr txBox="1"/>
          <p:nvPr/>
        </p:nvSpPr>
        <p:spPr>
          <a:xfrm>
            <a:off x="1842723" y="2999348"/>
            <a:ext cx="3089392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dirty="0"/>
              <a:t>Hello my </a:t>
            </a:r>
            <a:r>
              <a:rPr lang="cs-CZ" dirty="0" err="1"/>
              <a:t>name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Matyas </a:t>
            </a:r>
            <a:r>
              <a:rPr lang="cs-CZ" dirty="0" err="1"/>
              <a:t>Bartak</a:t>
            </a:r>
            <a:r>
              <a:rPr lang="cs-CZ" dirty="0"/>
              <a:t>. </a:t>
            </a:r>
            <a:r>
              <a:rPr lang="cs-CZ" dirty="0" err="1"/>
              <a:t>I'm</a:t>
            </a:r>
            <a:r>
              <a:rPr lang="cs-CZ" dirty="0"/>
              <a:t> ten </a:t>
            </a:r>
            <a:r>
              <a:rPr lang="cs-CZ" dirty="0" err="1"/>
              <a:t>years</a:t>
            </a:r>
            <a:r>
              <a:rPr lang="cs-CZ" dirty="0"/>
              <a:t> </a:t>
            </a:r>
            <a:r>
              <a:rPr lang="cs-CZ" dirty="0" err="1"/>
              <a:t>old</a:t>
            </a:r>
            <a:r>
              <a:rPr lang="cs-CZ" dirty="0"/>
              <a:t>. I </a:t>
            </a:r>
            <a:r>
              <a:rPr lang="cs-CZ" dirty="0" err="1"/>
              <a:t>like</a:t>
            </a:r>
            <a:r>
              <a:rPr lang="cs-CZ" dirty="0"/>
              <a:t> to play </a:t>
            </a:r>
            <a:r>
              <a:rPr lang="cs-CZ" dirty="0" err="1"/>
              <a:t>football</a:t>
            </a:r>
            <a:r>
              <a:rPr lang="cs-CZ" dirty="0"/>
              <a:t>. I love </a:t>
            </a:r>
            <a:r>
              <a:rPr lang="cs-CZ" dirty="0" err="1"/>
              <a:t>dogs</a:t>
            </a:r>
            <a:r>
              <a:rPr lang="cs-CZ" dirty="0"/>
              <a:t>. My </a:t>
            </a:r>
            <a:r>
              <a:rPr lang="cs-CZ" dirty="0" err="1"/>
              <a:t>friends</a:t>
            </a:r>
            <a:r>
              <a:rPr lang="cs-CZ" dirty="0"/>
              <a:t> call </a:t>
            </a:r>
            <a:r>
              <a:rPr lang="cs-CZ" dirty="0" err="1"/>
              <a:t>me</a:t>
            </a:r>
            <a:r>
              <a:rPr lang="cs-CZ" dirty="0"/>
              <a:t> Maty. </a:t>
            </a:r>
            <a:r>
              <a:rPr lang="cs-CZ" dirty="0" err="1"/>
              <a:t>I'm</a:t>
            </a:r>
            <a:r>
              <a:rPr lang="cs-CZ" dirty="0"/>
              <a:t> </a:t>
            </a:r>
            <a:r>
              <a:rPr lang="cs-CZ" dirty="0" err="1"/>
              <a:t>friendly</a:t>
            </a:r>
            <a:r>
              <a:rPr lang="cs-CZ" dirty="0"/>
              <a:t>. </a:t>
            </a:r>
            <a:endParaRPr lang="cs-CZ"/>
          </a:p>
          <a:p>
            <a:r>
              <a:rPr lang="cs-CZ" dirty="0" err="1"/>
              <a:t>I've</a:t>
            </a:r>
            <a:r>
              <a:rPr lang="cs-CZ" dirty="0"/>
              <a:t>  </a:t>
            </a:r>
            <a:r>
              <a:rPr lang="cs-CZ" dirty="0" err="1"/>
              <a:t>got</a:t>
            </a:r>
            <a:r>
              <a:rPr lang="cs-CZ" dirty="0"/>
              <a:t> </a:t>
            </a:r>
            <a:r>
              <a:rPr lang="cs-CZ" dirty="0" err="1"/>
              <a:t>short</a:t>
            </a:r>
            <a:r>
              <a:rPr lang="cs-CZ" dirty="0"/>
              <a:t>, </a:t>
            </a:r>
            <a:r>
              <a:rPr lang="cs-CZ" dirty="0" err="1"/>
              <a:t>hair</a:t>
            </a:r>
            <a:r>
              <a:rPr lang="cs-CZ" dirty="0"/>
              <a:t> and blue </a:t>
            </a:r>
            <a:r>
              <a:rPr lang="cs-CZ" dirty="0" err="1"/>
              <a:t>eyes</a:t>
            </a:r>
            <a:r>
              <a:rPr lang="cs-CZ" dirty="0"/>
              <a:t>. </a:t>
            </a:r>
            <a:r>
              <a:rPr lang="cs-CZ" dirty="0" err="1"/>
              <a:t>I´ve</a:t>
            </a:r>
            <a:r>
              <a:rPr lang="cs-CZ" dirty="0"/>
              <a:t> </a:t>
            </a:r>
            <a:r>
              <a:rPr lang="cs-CZ" dirty="0" err="1"/>
              <a:t>got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brother</a:t>
            </a:r>
            <a:r>
              <a:rPr lang="cs-CZ" dirty="0"/>
              <a:t>. </a:t>
            </a:r>
            <a:r>
              <a:rPr lang="cs-CZ" dirty="0" err="1"/>
              <a:t>I'm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Czech Republic. I go to </a:t>
            </a:r>
            <a:r>
              <a:rPr lang="cs-CZ" dirty="0" err="1"/>
              <a:t>class</a:t>
            </a:r>
            <a:r>
              <a:rPr lang="cs-CZ" dirty="0"/>
              <a:t> 4.A. Březinova </a:t>
            </a:r>
            <a:r>
              <a:rPr lang="cs-CZ" dirty="0" err="1"/>
              <a:t>school</a:t>
            </a:r>
            <a:r>
              <a:rPr lang="cs-CZ" dirty="0"/>
              <a:t>.</a:t>
            </a:r>
            <a:endParaRPr lang="cs-CZ"/>
          </a:p>
        </p:txBody>
      </p:sp>
      <p:pic>
        <p:nvPicPr>
          <p:cNvPr id="5" name="Obrázek 7" descr="Obsah obrázku zbraň&#10;&#10;Popis se vygeneroval automaticky.">
            <a:extLst>
              <a:ext uri="{FF2B5EF4-FFF2-40B4-BE49-F238E27FC236}">
                <a16:creationId xmlns:a16="http://schemas.microsoft.com/office/drawing/2014/main" id="{4C74896B-8F70-4023-A6CF-B7B12526D1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751" r="-415" b="29936"/>
          <a:stretch/>
        </p:blipFill>
        <p:spPr>
          <a:xfrm rot="1800000">
            <a:off x="698311" y="2456868"/>
            <a:ext cx="1139599" cy="63021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8E8ED40-6692-40F9-9F92-B8147F9231F0}"/>
              </a:ext>
            </a:extLst>
          </p:cNvPr>
          <p:cNvSpPr txBox="1"/>
          <p:nvPr/>
        </p:nvSpPr>
        <p:spPr>
          <a:xfrm>
            <a:off x="6344893" y="55079"/>
            <a:ext cx="3624911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dirty="0"/>
              <a:t>MY NAME IS MIKY. </a:t>
            </a:r>
            <a:endParaRPr lang="cs-CZ"/>
          </a:p>
          <a:p>
            <a:r>
              <a:rPr lang="cs-CZ" dirty="0"/>
              <a:t>I´M FROM THE  CZECH REPUBLIC. </a:t>
            </a:r>
          </a:p>
          <a:p>
            <a:r>
              <a:rPr lang="cs-CZ" dirty="0"/>
              <a:t>I'M TEN YEARS OLD. I HAVE A SISTER, HER NAME IS NIKOLKA. I HAVE A DOG – IT IS TWO YEARS OLD. I LIKE SUSHI, PIZZA, STEAKS AND I DON'T LIKE SEAFOOD.</a:t>
            </a:r>
            <a:endParaRPr lang="cs-CZ">
              <a:cs typeface="Calibri"/>
            </a:endParaRPr>
          </a:p>
        </p:txBody>
      </p:sp>
      <p:pic>
        <p:nvPicPr>
          <p:cNvPr id="13" name="Obrázek 6" descr="Obsah obrázku zeď, osoba, interiér&#10;&#10;Popis se vygeneroval automaticky.">
            <a:extLst>
              <a:ext uri="{FF2B5EF4-FFF2-40B4-BE49-F238E27FC236}">
                <a16:creationId xmlns:a16="http://schemas.microsoft.com/office/drawing/2014/main" id="{A9E807DE-B503-4EE5-838D-DA1E5C53F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8217" y="53018"/>
            <a:ext cx="1851660" cy="411480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9A7C4497-5C70-4B1F-B0AA-956D1424079E}"/>
              </a:ext>
            </a:extLst>
          </p:cNvPr>
          <p:cNvSpPr txBox="1"/>
          <p:nvPr/>
        </p:nvSpPr>
        <p:spPr>
          <a:xfrm>
            <a:off x="190769" y="202759"/>
            <a:ext cx="275803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Hello </a:t>
            </a:r>
            <a:r>
              <a:rPr lang="cs-CZ" dirty="0" err="1"/>
              <a:t>I'm</a:t>
            </a:r>
            <a:r>
              <a:rPr lang="cs-CZ" dirty="0"/>
              <a:t> Dan. </a:t>
            </a:r>
            <a:r>
              <a:rPr lang="cs-CZ" dirty="0" err="1"/>
              <a:t>I'm</a:t>
            </a:r>
            <a:r>
              <a:rPr lang="cs-CZ" dirty="0"/>
              <a:t> ten </a:t>
            </a:r>
            <a:r>
              <a:rPr lang="cs-CZ" dirty="0" err="1"/>
              <a:t>years</a:t>
            </a:r>
            <a:r>
              <a:rPr lang="cs-CZ" dirty="0"/>
              <a:t> </a:t>
            </a:r>
            <a:r>
              <a:rPr lang="cs-CZ" dirty="0" err="1"/>
              <a:t>old</a:t>
            </a:r>
            <a:r>
              <a:rPr lang="cs-CZ" dirty="0"/>
              <a:t>. I </a:t>
            </a:r>
            <a:r>
              <a:rPr lang="cs-CZ" dirty="0" err="1"/>
              <a:t>haven't</a:t>
            </a:r>
            <a:r>
              <a:rPr lang="cs-CZ" dirty="0"/>
              <a:t> </a:t>
            </a:r>
            <a:r>
              <a:rPr lang="cs-CZ" dirty="0" err="1"/>
              <a:t>got</a:t>
            </a:r>
            <a:r>
              <a:rPr lang="cs-CZ" dirty="0"/>
              <a:t> a </a:t>
            </a:r>
            <a:r>
              <a:rPr lang="cs-CZ" dirty="0" err="1"/>
              <a:t>pet</a:t>
            </a:r>
            <a:r>
              <a:rPr lang="cs-CZ" dirty="0"/>
              <a:t>. I </a:t>
            </a:r>
            <a:r>
              <a:rPr lang="cs-CZ" dirty="0" err="1"/>
              <a:t>like</a:t>
            </a:r>
            <a:r>
              <a:rPr lang="cs-CZ" dirty="0"/>
              <a:t> to </a:t>
            </a:r>
            <a:r>
              <a:rPr lang="cs-CZ" dirty="0" err="1"/>
              <a:t>read</a:t>
            </a:r>
            <a:r>
              <a:rPr lang="cs-CZ" dirty="0"/>
              <a:t> </a:t>
            </a:r>
            <a:r>
              <a:rPr lang="cs-CZ" dirty="0" err="1"/>
              <a:t>books</a:t>
            </a:r>
            <a:r>
              <a:rPr lang="cs-CZ" dirty="0"/>
              <a:t> and play </a:t>
            </a:r>
            <a:r>
              <a:rPr lang="cs-CZ" dirty="0" err="1"/>
              <a:t>with</a:t>
            </a:r>
            <a:r>
              <a:rPr lang="cs-CZ" dirty="0"/>
              <a:t> my </a:t>
            </a:r>
            <a:r>
              <a:rPr lang="cs-CZ" dirty="0" err="1"/>
              <a:t>brother</a:t>
            </a:r>
            <a:r>
              <a:rPr lang="cs-CZ" dirty="0"/>
              <a:t>.</a:t>
            </a:r>
            <a:endParaRPr lang="cs-CZ" dirty="0">
              <a:cs typeface="Calibri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B872977-3BEC-43CD-92EE-6CF3A35BBA9D}"/>
              </a:ext>
            </a:extLst>
          </p:cNvPr>
          <p:cNvSpPr txBox="1"/>
          <p:nvPr/>
        </p:nvSpPr>
        <p:spPr>
          <a:xfrm>
            <a:off x="5551677" y="3190913"/>
            <a:ext cx="4174143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ea typeface="+mn-lt"/>
                <a:cs typeface="+mn-lt"/>
              </a:rPr>
              <a:t>My </a:t>
            </a:r>
            <a:r>
              <a:rPr lang="cs-CZ" dirty="0" err="1">
                <a:ea typeface="+mn-lt"/>
                <a:cs typeface="+mn-lt"/>
              </a:rPr>
              <a:t>name’s</a:t>
            </a:r>
            <a:r>
              <a:rPr lang="cs-CZ" dirty="0">
                <a:ea typeface="+mn-lt"/>
                <a:cs typeface="+mn-lt"/>
              </a:rPr>
              <a:t> Kryštof.</a:t>
            </a:r>
          </a:p>
          <a:p>
            <a:r>
              <a:rPr lang="cs-CZ" dirty="0" err="1">
                <a:ea typeface="+mn-lt"/>
                <a:cs typeface="+mn-lt"/>
              </a:rPr>
              <a:t>I’m</a:t>
            </a:r>
            <a:r>
              <a:rPr lang="cs-CZ" dirty="0">
                <a:ea typeface="+mn-lt"/>
                <a:cs typeface="+mn-lt"/>
              </a:rPr>
              <a:t> 10 </a:t>
            </a:r>
            <a:r>
              <a:rPr lang="cs-CZ" dirty="0" err="1">
                <a:ea typeface="+mn-lt"/>
                <a:cs typeface="+mn-lt"/>
              </a:rPr>
              <a:t>years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old</a:t>
            </a:r>
            <a:r>
              <a:rPr lang="cs-CZ" dirty="0">
                <a:ea typeface="+mn-lt"/>
                <a:cs typeface="+mn-lt"/>
              </a:rPr>
              <a:t>. I go to </a:t>
            </a:r>
            <a:r>
              <a:rPr lang="cs-CZ" dirty="0" err="1">
                <a:ea typeface="+mn-lt"/>
                <a:cs typeface="+mn-lt"/>
              </a:rPr>
              <a:t>class</a:t>
            </a:r>
            <a:r>
              <a:rPr lang="cs-CZ" dirty="0">
                <a:ea typeface="+mn-lt"/>
                <a:cs typeface="+mn-lt"/>
              </a:rPr>
              <a:t> 4.B.</a:t>
            </a:r>
          </a:p>
          <a:p>
            <a:r>
              <a:rPr lang="cs-CZ" dirty="0">
                <a:ea typeface="+mn-lt"/>
                <a:cs typeface="+mn-lt"/>
              </a:rPr>
              <a:t>I </a:t>
            </a:r>
            <a:r>
              <a:rPr lang="cs-CZ" dirty="0" err="1">
                <a:ea typeface="+mn-lt"/>
                <a:cs typeface="+mn-lt"/>
              </a:rPr>
              <a:t>like</a:t>
            </a:r>
            <a:r>
              <a:rPr lang="cs-CZ" dirty="0">
                <a:ea typeface="+mn-lt"/>
                <a:cs typeface="+mn-lt"/>
              </a:rPr>
              <a:t> to </a:t>
            </a:r>
            <a:r>
              <a:rPr lang="cs-CZ" dirty="0" err="1">
                <a:ea typeface="+mn-lt"/>
                <a:cs typeface="+mn-lt"/>
              </a:rPr>
              <a:t>create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books</a:t>
            </a:r>
            <a:r>
              <a:rPr lang="cs-CZ" dirty="0">
                <a:ea typeface="+mn-lt"/>
                <a:cs typeface="+mn-lt"/>
              </a:rPr>
              <a:t>. I </a:t>
            </a:r>
            <a:r>
              <a:rPr lang="cs-CZ" dirty="0" err="1">
                <a:ea typeface="+mn-lt"/>
                <a:cs typeface="+mn-lt"/>
              </a:rPr>
              <a:t>like</a:t>
            </a:r>
            <a:r>
              <a:rPr lang="cs-CZ" dirty="0">
                <a:ea typeface="+mn-lt"/>
                <a:cs typeface="+mn-lt"/>
              </a:rPr>
              <a:t> to </a:t>
            </a:r>
            <a:r>
              <a:rPr lang="cs-CZ" dirty="0" err="1">
                <a:ea typeface="+mn-lt"/>
                <a:cs typeface="+mn-lt"/>
              </a:rPr>
              <a:t>read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books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ride</a:t>
            </a:r>
            <a:r>
              <a:rPr lang="cs-CZ" dirty="0">
                <a:ea typeface="+mn-lt"/>
                <a:cs typeface="+mn-lt"/>
              </a:rPr>
              <a:t> a bike and a skateboard.</a:t>
            </a:r>
          </a:p>
          <a:p>
            <a:r>
              <a:rPr lang="cs-CZ" dirty="0">
                <a:ea typeface="+mn-lt"/>
                <a:cs typeface="+mn-lt"/>
              </a:rPr>
              <a:t>I </a:t>
            </a:r>
            <a:r>
              <a:rPr lang="cs-CZ" dirty="0" err="1">
                <a:ea typeface="+mn-lt"/>
                <a:cs typeface="+mn-lt"/>
              </a:rPr>
              <a:t>can</a:t>
            </a:r>
            <a:r>
              <a:rPr lang="cs-CZ" dirty="0">
                <a:ea typeface="+mn-lt"/>
                <a:cs typeface="+mn-lt"/>
              </a:rPr>
              <a:t> play </a:t>
            </a:r>
            <a:r>
              <a:rPr lang="cs-CZ" dirty="0" err="1">
                <a:ea typeface="+mn-lt"/>
                <a:cs typeface="+mn-lt"/>
              </a:rPr>
              <a:t>the</a:t>
            </a:r>
            <a:r>
              <a:rPr lang="cs-CZ" dirty="0">
                <a:ea typeface="+mn-lt"/>
                <a:cs typeface="+mn-lt"/>
              </a:rPr>
              <a:t> piano. </a:t>
            </a:r>
          </a:p>
          <a:p>
            <a:r>
              <a:rPr lang="cs-CZ" dirty="0">
                <a:ea typeface="+mn-lt"/>
                <a:cs typeface="+mn-lt"/>
              </a:rPr>
              <a:t>My </a:t>
            </a:r>
            <a:r>
              <a:rPr lang="cs-CZ" dirty="0" err="1">
                <a:ea typeface="+mn-lt"/>
                <a:cs typeface="+mn-lt"/>
              </a:rPr>
              <a:t>friends</a:t>
            </a:r>
            <a:r>
              <a:rPr lang="cs-CZ" dirty="0">
                <a:ea typeface="+mn-lt"/>
                <a:cs typeface="+mn-lt"/>
              </a:rPr>
              <a:t> call </a:t>
            </a:r>
            <a:r>
              <a:rPr lang="cs-CZ" dirty="0" err="1">
                <a:ea typeface="+mn-lt"/>
                <a:cs typeface="+mn-lt"/>
              </a:rPr>
              <a:t>me</a:t>
            </a:r>
            <a:r>
              <a:rPr lang="cs-CZ" dirty="0">
                <a:ea typeface="+mn-lt"/>
                <a:cs typeface="+mn-lt"/>
              </a:rPr>
              <a:t> Kryštof. </a:t>
            </a:r>
            <a:r>
              <a:rPr lang="cs-CZ" dirty="0" err="1">
                <a:ea typeface="+mn-lt"/>
                <a:cs typeface="+mn-lt"/>
              </a:rPr>
              <a:t>I’m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funny</a:t>
            </a:r>
            <a:r>
              <a:rPr lang="cs-CZ" dirty="0">
                <a:ea typeface="+mn-lt"/>
                <a:cs typeface="+mn-lt"/>
              </a:rPr>
              <a:t>.</a:t>
            </a:r>
          </a:p>
          <a:p>
            <a:r>
              <a:rPr lang="cs-CZ" dirty="0" err="1">
                <a:ea typeface="+mn-lt"/>
                <a:cs typeface="+mn-lt"/>
              </a:rPr>
              <a:t>I’ve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got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short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light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brown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hair</a:t>
            </a:r>
            <a:r>
              <a:rPr lang="cs-CZ" dirty="0">
                <a:ea typeface="+mn-lt"/>
                <a:cs typeface="+mn-lt"/>
              </a:rPr>
              <a:t> and blue </a:t>
            </a:r>
            <a:r>
              <a:rPr lang="cs-CZ" dirty="0" err="1">
                <a:ea typeface="+mn-lt"/>
                <a:cs typeface="+mn-lt"/>
              </a:rPr>
              <a:t>eyes</a:t>
            </a:r>
            <a:r>
              <a:rPr lang="cs-CZ" dirty="0">
                <a:ea typeface="+mn-lt"/>
                <a:cs typeface="+mn-lt"/>
              </a:rPr>
              <a:t>.</a:t>
            </a:r>
          </a:p>
          <a:p>
            <a:r>
              <a:rPr lang="cs-CZ" dirty="0" err="1">
                <a:ea typeface="+mn-lt"/>
                <a:cs typeface="+mn-lt"/>
              </a:rPr>
              <a:t>I’ve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got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one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sister</a:t>
            </a:r>
            <a:r>
              <a:rPr lang="cs-CZ" dirty="0">
                <a:ea typeface="+mn-lt"/>
                <a:cs typeface="+mn-lt"/>
              </a:rPr>
              <a:t>.</a:t>
            </a:r>
          </a:p>
          <a:p>
            <a:r>
              <a:rPr lang="cs-CZ" dirty="0">
                <a:ea typeface="+mn-lt"/>
                <a:cs typeface="+mn-lt"/>
              </a:rPr>
              <a:t>I love </a:t>
            </a:r>
            <a:r>
              <a:rPr lang="cs-CZ" dirty="0" err="1">
                <a:ea typeface="+mn-lt"/>
                <a:cs typeface="+mn-lt"/>
              </a:rPr>
              <a:t>cats</a:t>
            </a:r>
            <a:r>
              <a:rPr lang="cs-CZ" dirty="0">
                <a:ea typeface="+mn-lt"/>
                <a:cs typeface="+mn-lt"/>
              </a:rPr>
              <a:t> and </a:t>
            </a:r>
            <a:r>
              <a:rPr lang="cs-CZ" dirty="0" err="1">
                <a:ea typeface="+mn-lt"/>
                <a:cs typeface="+mn-lt"/>
              </a:rPr>
              <a:t>I’ve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got</a:t>
            </a:r>
            <a:r>
              <a:rPr lang="cs-CZ" dirty="0">
                <a:ea typeface="+mn-lt"/>
                <a:cs typeface="+mn-lt"/>
              </a:rPr>
              <a:t> a </a:t>
            </a:r>
            <a:r>
              <a:rPr lang="cs-CZ" dirty="0" err="1">
                <a:ea typeface="+mn-lt"/>
                <a:cs typeface="+mn-lt"/>
              </a:rPr>
              <a:t>hamster</a:t>
            </a:r>
            <a:r>
              <a:rPr lang="cs-CZ" dirty="0">
                <a:ea typeface="+mn-lt"/>
                <a:cs typeface="+mn-lt"/>
              </a:rPr>
              <a:t>. </a:t>
            </a:r>
          </a:p>
          <a:p>
            <a:r>
              <a:rPr lang="cs-CZ" dirty="0">
                <a:ea typeface="+mn-lt"/>
                <a:cs typeface="+mn-lt"/>
              </a:rPr>
              <a:t>His </a:t>
            </a:r>
            <a:r>
              <a:rPr lang="cs-CZ" dirty="0" err="1">
                <a:ea typeface="+mn-lt"/>
                <a:cs typeface="+mn-lt"/>
              </a:rPr>
              <a:t>name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is</a:t>
            </a:r>
            <a:r>
              <a:rPr lang="cs-CZ" dirty="0">
                <a:ea typeface="+mn-lt"/>
                <a:cs typeface="+mn-lt"/>
              </a:rPr>
              <a:t> Kurt.</a:t>
            </a:r>
            <a:endParaRPr lang="cs-CZ" dirty="0">
              <a:cs typeface="Calibri"/>
            </a:endParaRPr>
          </a:p>
          <a:p>
            <a:r>
              <a:rPr lang="cs-CZ" dirty="0" err="1">
                <a:ea typeface="+mn-lt"/>
                <a:cs typeface="+mn-lt"/>
              </a:rPr>
              <a:t>I’m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from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the</a:t>
            </a:r>
            <a:r>
              <a:rPr lang="cs-CZ" dirty="0">
                <a:ea typeface="+mn-lt"/>
                <a:cs typeface="+mn-lt"/>
              </a:rPr>
              <a:t> Czech Republic.</a:t>
            </a:r>
          </a:p>
        </p:txBody>
      </p:sp>
    </p:spTree>
    <p:extLst>
      <p:ext uri="{BB962C8B-B14F-4D97-AF65-F5344CB8AC3E}">
        <p14:creationId xmlns:p14="http://schemas.microsoft.com/office/powerpoint/2010/main" val="1816215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klipart&#10;&#10;Popis se vygeneroval automaticky.">
            <a:extLst>
              <a:ext uri="{FF2B5EF4-FFF2-40B4-BE49-F238E27FC236}">
                <a16:creationId xmlns:a16="http://schemas.microsoft.com/office/drawing/2014/main" id="{CD231CF5-395B-40B4-9A62-097FE3306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6654" y="1625270"/>
            <a:ext cx="1826042" cy="2882536"/>
          </a:xfrm>
          <a:prstGeom prst="rect">
            <a:avLst/>
          </a:prstGeom>
        </p:spPr>
      </p:pic>
      <p:pic>
        <p:nvPicPr>
          <p:cNvPr id="11" name="Obrázek 11">
            <a:extLst>
              <a:ext uri="{FF2B5EF4-FFF2-40B4-BE49-F238E27FC236}">
                <a16:creationId xmlns:a16="http://schemas.microsoft.com/office/drawing/2014/main" id="{0B66DAC6-26E0-468C-A2CE-515A0F3F2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02" t="3427" r="19697" b="2604"/>
          <a:stretch/>
        </p:blipFill>
        <p:spPr>
          <a:xfrm>
            <a:off x="2468115" y="3558750"/>
            <a:ext cx="1320995" cy="33370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6A30FD6-5CDD-4EC6-B100-90B58406C355}"/>
              </a:ext>
            </a:extLst>
          </p:cNvPr>
          <p:cNvSpPr txBox="1"/>
          <p:nvPr/>
        </p:nvSpPr>
        <p:spPr>
          <a:xfrm>
            <a:off x="229666" y="2175119"/>
            <a:ext cx="3846814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4472C4"/>
                </a:solidFill>
                <a:latin typeface="The Hand Black"/>
                <a:cs typeface="Arial Unicode MS"/>
              </a:rPr>
              <a:t>My name’s </a:t>
            </a:r>
            <a:r>
              <a:rPr lang="en-US" sz="2400" dirty="0" err="1">
                <a:solidFill>
                  <a:srgbClr val="4472C4"/>
                </a:solidFill>
                <a:latin typeface="The Hand Black"/>
                <a:cs typeface="Arial Unicode MS"/>
              </a:rPr>
              <a:t>Looky</a:t>
            </a:r>
            <a:r>
              <a:rPr lang="en-US" sz="2400" dirty="0">
                <a:solidFill>
                  <a:srgbClr val="4472C4"/>
                </a:solidFill>
                <a:latin typeface="The Hand Black"/>
                <a:cs typeface="Arial Unicode MS"/>
              </a:rPr>
              <a:t>. I’m nine.</a:t>
            </a:r>
          </a:p>
          <a:p>
            <a:r>
              <a:rPr lang="en-US" sz="2400" dirty="0">
                <a:solidFill>
                  <a:srgbClr val="4472C4"/>
                </a:solidFill>
                <a:latin typeface="The Hand Black"/>
                <a:cs typeface="Arial Unicode MS"/>
              </a:rPr>
              <a:t>I like to jump on the trampoline and I play tennis.</a:t>
            </a:r>
          </a:p>
          <a:p>
            <a:r>
              <a:rPr lang="en-US" sz="2400" dirty="0">
                <a:solidFill>
                  <a:srgbClr val="4472C4"/>
                </a:solidFill>
                <a:latin typeface="The Hand Black"/>
                <a:cs typeface="Arial Unicode MS"/>
              </a:rPr>
              <a:t>I love animals. </a:t>
            </a:r>
            <a:r>
              <a:rPr lang="en-US" sz="2400" dirty="0">
                <a:solidFill>
                  <a:srgbClr val="4472C4"/>
                </a:solidFill>
                <a:latin typeface="The Hand Black"/>
                <a:ea typeface="+mn-lt"/>
                <a:cs typeface="+mn-lt"/>
              </a:rPr>
              <a:t>I’ve got a cat. His name is Woody.</a:t>
            </a:r>
          </a:p>
          <a:p>
            <a:r>
              <a:rPr lang="en-US" sz="2400" dirty="0">
                <a:solidFill>
                  <a:srgbClr val="4472C4"/>
                </a:solidFill>
                <a:latin typeface="The Hand Black"/>
                <a:cs typeface="Arial Unicode MS"/>
              </a:rPr>
              <a:t>My friends call me </a:t>
            </a:r>
            <a:r>
              <a:rPr lang="en-US" sz="2400" dirty="0" err="1">
                <a:solidFill>
                  <a:srgbClr val="4472C4"/>
                </a:solidFill>
                <a:latin typeface="The Hand Black"/>
                <a:cs typeface="Arial Unicode MS"/>
              </a:rPr>
              <a:t>Looky</a:t>
            </a:r>
            <a:r>
              <a:rPr lang="en-US" sz="2400" dirty="0">
                <a:solidFill>
                  <a:srgbClr val="4472C4"/>
                </a:solidFill>
                <a:latin typeface="The Hand Black"/>
                <a:cs typeface="Arial Unicode MS"/>
              </a:rPr>
              <a:t> because I’m funny.</a:t>
            </a:r>
          </a:p>
          <a:p>
            <a:r>
              <a:rPr lang="en-US" sz="2400" dirty="0">
                <a:solidFill>
                  <a:srgbClr val="4472C4"/>
                </a:solidFill>
                <a:latin typeface="The Hand Black"/>
                <a:cs typeface="Arial Unicode MS"/>
              </a:rPr>
              <a:t>I can speak French - bonjour</a:t>
            </a:r>
          </a:p>
          <a:p>
            <a:r>
              <a:rPr lang="en-US" sz="2400" dirty="0">
                <a:solidFill>
                  <a:srgbClr val="4472C4"/>
                </a:solidFill>
                <a:latin typeface="The Hand Black"/>
                <a:cs typeface="Arial Unicode MS"/>
              </a:rPr>
              <a:t>I’ve got long brown hair.</a:t>
            </a:r>
          </a:p>
          <a:p>
            <a:r>
              <a:rPr lang="en-US" sz="2400" dirty="0">
                <a:solidFill>
                  <a:srgbClr val="4472C4"/>
                </a:solidFill>
                <a:latin typeface="The Hand Black"/>
                <a:cs typeface="Arial Unicode MS"/>
              </a:rPr>
              <a:t>I’ve got one sister.</a:t>
            </a:r>
          </a:p>
          <a:p>
            <a:r>
              <a:rPr lang="en-US" sz="2400" dirty="0">
                <a:solidFill>
                  <a:srgbClr val="4472C4"/>
                </a:solidFill>
                <a:latin typeface="The Hand Black"/>
                <a:cs typeface="Arial Unicode MS"/>
              </a:rPr>
              <a:t>I’m from the Czech Republic.</a:t>
            </a:r>
          </a:p>
          <a:p>
            <a:r>
              <a:rPr lang="en-US" sz="2400" dirty="0">
                <a:solidFill>
                  <a:srgbClr val="4472C4"/>
                </a:solidFill>
                <a:latin typeface="The Hand Black"/>
                <a:cs typeface="Arial Unicode MS"/>
              </a:rPr>
              <a:t>I go to class 4.C </a:t>
            </a:r>
          </a:p>
        </p:txBody>
      </p:sp>
      <p:pic>
        <p:nvPicPr>
          <p:cNvPr id="2" name="Obrázek 1" descr="Obsah obrázku medvěd, exteriér, stojící, hnědá&#10;&#10;Popis se vygeneroval automaticky.">
            <a:extLst>
              <a:ext uri="{FF2B5EF4-FFF2-40B4-BE49-F238E27FC236}">
                <a16:creationId xmlns:a16="http://schemas.microsoft.com/office/drawing/2014/main" id="{9A4337EC-75DA-4B84-9E39-9ADA3B0C69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90"/>
          <a:stretch/>
        </p:blipFill>
        <p:spPr>
          <a:xfrm>
            <a:off x="6888470" y="2365897"/>
            <a:ext cx="5161698" cy="444101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33E8BAB-A4D7-4566-BAEE-B5AC17E1A3A0}"/>
              </a:ext>
            </a:extLst>
          </p:cNvPr>
          <p:cNvSpPr txBox="1"/>
          <p:nvPr/>
        </p:nvSpPr>
        <p:spPr>
          <a:xfrm>
            <a:off x="7009640" y="2335627"/>
            <a:ext cx="3406776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My name’s </a:t>
            </a:r>
            <a:r>
              <a:rPr lang="en-US" sz="2400" b="1" dirty="0" err="1">
                <a:solidFill>
                  <a:srgbClr val="FFFF00"/>
                </a:solidFill>
              </a:rPr>
              <a:t>Táda</a:t>
            </a:r>
            <a:r>
              <a:rPr lang="en-US" sz="2400" b="1" dirty="0">
                <a:solidFill>
                  <a:srgbClr val="FFFF00"/>
                </a:solidFill>
              </a:rPr>
              <a:t>. I’m </a:t>
            </a:r>
            <a:endParaRPr lang="cs-CZ" sz="2400" b="1" dirty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9 years old. I like play football. I love small bears. My </a:t>
            </a:r>
            <a:endParaRPr lang="cs-CZ" sz="2400" b="1" dirty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friends call me </a:t>
            </a:r>
            <a:endParaRPr lang="cs-CZ" sz="2400" b="1" dirty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Mr. Teddy bear. </a:t>
            </a:r>
            <a:endParaRPr lang="cs-CZ" sz="2400" b="1" dirty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I’m fast. I’ve got a</a:t>
            </a:r>
            <a:endParaRPr lang="cs-CZ" sz="2400" b="1" dirty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long body. I’ve got 1 brother. I’m from the Czech Republic. I go to class 4.C in </a:t>
            </a:r>
            <a:r>
              <a:rPr lang="en-US" sz="2400" b="1" dirty="0" err="1">
                <a:solidFill>
                  <a:srgbClr val="FFFF00"/>
                </a:solidFill>
              </a:rPr>
              <a:t>Březinova</a:t>
            </a:r>
            <a:r>
              <a:rPr lang="en-US" sz="2400" b="1" dirty="0">
                <a:solidFill>
                  <a:srgbClr val="FFFF00"/>
                </a:solidFill>
              </a:rPr>
              <a:t> school.</a:t>
            </a:r>
          </a:p>
          <a:p>
            <a:endParaRPr lang="cs-CZ" sz="2400" b="1" dirty="0">
              <a:solidFill>
                <a:srgbClr val="FFFF00"/>
              </a:solidFill>
            </a:endParaRPr>
          </a:p>
        </p:txBody>
      </p:sp>
      <p:pic>
        <p:nvPicPr>
          <p:cNvPr id="4" name="Picture 3" descr="Obsah obrázku text, podepsat&#10;&#10;Popis se vygeneroval automaticky.">
            <a:extLst>
              <a:ext uri="{FF2B5EF4-FFF2-40B4-BE49-F238E27FC236}">
                <a16:creationId xmlns:a16="http://schemas.microsoft.com/office/drawing/2014/main" id="{B3EB1616-1798-4486-ADB6-CC86DAC21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34"/>
          <a:stretch/>
        </p:blipFill>
        <p:spPr bwMode="auto">
          <a:xfrm rot="1360573">
            <a:off x="10453472" y="1244929"/>
            <a:ext cx="1555661" cy="150228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aoblený obdélníkový popisek 9">
            <a:extLst>
              <a:ext uri="{FF2B5EF4-FFF2-40B4-BE49-F238E27FC236}">
                <a16:creationId xmlns:a16="http://schemas.microsoft.com/office/drawing/2014/main" id="{A374053B-5FC2-468D-80AB-48118F229287}"/>
              </a:ext>
            </a:extLst>
          </p:cNvPr>
          <p:cNvSpPr/>
          <p:nvPr/>
        </p:nvSpPr>
        <p:spPr>
          <a:xfrm rot="459924">
            <a:off x="5204881" y="318739"/>
            <a:ext cx="3828949" cy="1496098"/>
          </a:xfrm>
          <a:prstGeom prst="wedgeRoundRectCallout">
            <a:avLst>
              <a:gd name="adj1" fmla="val -22682"/>
              <a:gd name="adj2" fmla="val 845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s-CZ" sz="2400" dirty="0"/>
              <a:t>My </a:t>
            </a:r>
            <a:r>
              <a:rPr lang="cs-CZ" sz="2400" dirty="0" err="1"/>
              <a:t>name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Dany. </a:t>
            </a:r>
            <a:r>
              <a:rPr lang="cs-CZ" sz="2400" dirty="0" err="1"/>
              <a:t>I´m</a:t>
            </a:r>
            <a:r>
              <a:rPr lang="cs-CZ" sz="2400" dirty="0"/>
              <a:t> a boy. </a:t>
            </a:r>
            <a:r>
              <a:rPr lang="cs-CZ" sz="2400" dirty="0" err="1"/>
              <a:t>I´m</a:t>
            </a:r>
            <a:r>
              <a:rPr lang="cs-CZ" sz="2400" dirty="0"/>
              <a:t> 9  </a:t>
            </a:r>
            <a:r>
              <a:rPr lang="cs-CZ" sz="2400" dirty="0" err="1"/>
              <a:t>years</a:t>
            </a:r>
            <a:r>
              <a:rPr lang="cs-CZ" sz="2400" dirty="0"/>
              <a:t> </a:t>
            </a:r>
            <a:r>
              <a:rPr lang="cs-CZ" sz="2400" dirty="0" err="1"/>
              <a:t>old</a:t>
            </a:r>
            <a:r>
              <a:rPr lang="cs-CZ" sz="2400" dirty="0"/>
              <a:t>. I play </a:t>
            </a:r>
            <a:r>
              <a:rPr lang="cs-CZ" sz="2400" dirty="0" err="1"/>
              <a:t>football</a:t>
            </a:r>
            <a:r>
              <a:rPr lang="cs-CZ" sz="2400" dirty="0"/>
              <a:t>. I </a:t>
            </a:r>
            <a:r>
              <a:rPr lang="cs-CZ" sz="2400" dirty="0" err="1"/>
              <a:t>like</a:t>
            </a:r>
            <a:r>
              <a:rPr lang="cs-CZ" sz="2400" dirty="0"/>
              <a:t> </a:t>
            </a:r>
            <a:r>
              <a:rPr lang="cs-CZ" sz="2400" dirty="0" err="1"/>
              <a:t>Mathematics</a:t>
            </a:r>
            <a:r>
              <a:rPr lang="cs-CZ" sz="2400" dirty="0"/>
              <a:t>.</a:t>
            </a:r>
          </a:p>
          <a:p>
            <a:pPr algn="ctr"/>
            <a:endParaRPr lang="cs-CZ" dirty="0"/>
          </a:p>
        </p:txBody>
      </p:sp>
      <p:pic>
        <p:nvPicPr>
          <p:cNvPr id="17" name="Obrázek 17">
            <a:extLst>
              <a:ext uri="{FF2B5EF4-FFF2-40B4-BE49-F238E27FC236}">
                <a16:creationId xmlns:a16="http://schemas.microsoft.com/office/drawing/2014/main" id="{CB603041-7B60-40F5-A81B-04DEC6AEA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" y="568"/>
            <a:ext cx="2743200" cy="2057400"/>
          </a:xfrm>
          <a:prstGeom prst="rect">
            <a:avLst/>
          </a:prstGeom>
        </p:spPr>
      </p:pic>
      <p:pic>
        <p:nvPicPr>
          <p:cNvPr id="10" name="Obrázek 10" descr="Obsah obrázku text, klipart&#10;&#10;Popis se vygeneroval automaticky.">
            <a:extLst>
              <a:ext uri="{FF2B5EF4-FFF2-40B4-BE49-F238E27FC236}">
                <a16:creationId xmlns:a16="http://schemas.microsoft.com/office/drawing/2014/main" id="{64E51026-57D7-424A-AE1C-E1190D416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0022" y="1441057"/>
            <a:ext cx="2051050" cy="788377"/>
          </a:xfrm>
          <a:prstGeom prst="rect">
            <a:avLst/>
          </a:prstGeom>
        </p:spPr>
      </p:pic>
      <p:pic>
        <p:nvPicPr>
          <p:cNvPr id="19" name="Obrázek 19" descr="Obsah obrázku interiér, látka, barevné, oči&#10;&#10;Popis se vygeneroval automaticky.">
            <a:extLst>
              <a:ext uri="{FF2B5EF4-FFF2-40B4-BE49-F238E27FC236}">
                <a16:creationId xmlns:a16="http://schemas.microsoft.com/office/drawing/2014/main" id="{77066060-6DD4-4A71-BAB4-B3B1E7D883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2400" y="5182311"/>
            <a:ext cx="27432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84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AC9EE9A479B4249A9630EE627C6F63C" ma:contentTypeVersion="0" ma:contentTypeDescription="Vytvoří nový dokument" ma:contentTypeScope="" ma:versionID="bb1ff698fcb7c8fb11a2f83f5b089bd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cf299a61f40d1b25bab83def3a9304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4A574A0-9469-4862-B2AE-01EBD1A4AE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B24FDA-EA99-433F-BF75-6531D589B69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9C03335-AD23-4EEF-B07E-4633B371F550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6</Slides>
  <Notes>0</Notes>
  <HiddenSlides>0</HiddenSlide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6</vt:i4>
      </vt:variant>
    </vt:vector>
  </HeadingPairs>
  <TitlesOfParts>
    <vt:vector size="8" baseType="lpstr">
      <vt:lpstr>Office Theme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Kovářová Marcela, Mgr.</dc:creator>
  <cp:lastModifiedBy>Řehounková Petra</cp:lastModifiedBy>
  <cp:revision>234</cp:revision>
  <dcterms:created xsi:type="dcterms:W3CDTF">2021-10-19T05:09:58Z</dcterms:created>
  <dcterms:modified xsi:type="dcterms:W3CDTF">2021-11-03T17:09:15Z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0x0101001AC9EE9A479B4249A9630EE627C6F63C</vt:lpwstr>
  </property>
</Properties>
</file>