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8" r:id="rId3"/>
    <p:sldId id="269" r:id="rId4"/>
    <p:sldId id="258" r:id="rId5"/>
    <p:sldId id="266" r:id="rId6"/>
    <p:sldId id="273" r:id="rId7"/>
    <p:sldId id="267" r:id="rId8"/>
    <p:sldId id="271" r:id="rId9"/>
    <p:sldId id="270" r:id="rId10"/>
    <p:sldId id="272" r:id="rId11"/>
    <p:sldId id="276" r:id="rId12"/>
    <p:sldId id="274" r:id="rId13"/>
    <p:sldId id="275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99FFCC"/>
    <a:srgbClr val="66FF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90D34-1FA1-420C-8F88-BE0EA05450B7}" v="4" dt="2022-01-18T11:07:14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Kovarova" userId="ea1c3751267f1bd7" providerId="Windows Live" clId="Web-{40190D34-1FA1-420C-8F88-BE0EA05450B7}"/>
    <pc:docChg chg="modSld">
      <pc:chgData name="Marcela Kovarova" userId="ea1c3751267f1bd7" providerId="Windows Live" clId="Web-{40190D34-1FA1-420C-8F88-BE0EA05450B7}" dt="2022-01-18T11:07:14.929" v="3" actId="14100"/>
      <pc:docMkLst>
        <pc:docMk/>
      </pc:docMkLst>
      <pc:sldChg chg="modSp">
        <pc:chgData name="Marcela Kovarova" userId="ea1c3751267f1bd7" providerId="Windows Live" clId="Web-{40190D34-1FA1-420C-8F88-BE0EA05450B7}" dt="2022-01-18T11:07:14.929" v="3" actId="14100"/>
        <pc:sldMkLst>
          <pc:docMk/>
          <pc:sldMk cId="3710102724" sldId="262"/>
        </pc:sldMkLst>
        <pc:spChg chg="mod">
          <ac:chgData name="Marcela Kovarova" userId="ea1c3751267f1bd7" providerId="Windows Live" clId="Web-{40190D34-1FA1-420C-8F88-BE0EA05450B7}" dt="2022-01-18T11:07:14.929" v="3" actId="14100"/>
          <ac:spMkLst>
            <pc:docMk/>
            <pc:sldMk cId="3710102724" sldId="262"/>
            <ac:spMk id="3" creationId="{00000000-0000-0000-0000-000000000000}"/>
          </ac:spMkLst>
        </pc:spChg>
        <pc:picChg chg="mod">
          <ac:chgData name="Marcela Kovarova" userId="ea1c3751267f1bd7" providerId="Windows Live" clId="Web-{40190D34-1FA1-420C-8F88-BE0EA05450B7}" dt="2022-01-18T11:05:07.207" v="2" actId="1076"/>
          <ac:picMkLst>
            <pc:docMk/>
            <pc:sldMk cId="3710102724" sldId="262"/>
            <ac:picMk id="307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85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7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91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00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68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70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36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78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67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53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BA4E9-3010-4103-B5ED-6B134A2FC41C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9E805-F8D1-4EB2-9874-0DF986CE3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23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forms.gle/xXjckekYcyjq7tr1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8186" t="29252" r="8005" b="23674"/>
          <a:stretch/>
        </p:blipFill>
        <p:spPr>
          <a:xfrm>
            <a:off x="0" y="527780"/>
            <a:ext cx="4544009" cy="25523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397348" y="6273225"/>
            <a:ext cx="10872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err="1" smtClean="0"/>
              <a:t>Read</a:t>
            </a:r>
            <a:r>
              <a:rPr lang="cs-CZ" sz="3200" dirty="0" smtClean="0"/>
              <a:t> </a:t>
            </a:r>
            <a:r>
              <a:rPr lang="cs-CZ" sz="3200" dirty="0" err="1" smtClean="0"/>
              <a:t>about</a:t>
            </a:r>
            <a:r>
              <a:rPr lang="cs-CZ" sz="3200" dirty="0" smtClean="0"/>
              <a:t> </a:t>
            </a:r>
            <a:r>
              <a:rPr lang="cs-CZ" sz="3200" dirty="0" err="1" smtClean="0"/>
              <a:t>what</a:t>
            </a:r>
            <a:r>
              <a:rPr lang="cs-CZ" sz="3200" dirty="0" smtClean="0"/>
              <a:t> </a:t>
            </a:r>
            <a:r>
              <a:rPr lang="cs-CZ" sz="3200" dirty="0" err="1" smtClean="0"/>
              <a:t>animals</a:t>
            </a:r>
            <a:r>
              <a:rPr lang="cs-CZ" sz="3200" dirty="0" smtClean="0"/>
              <a:t> </a:t>
            </a:r>
            <a:r>
              <a:rPr lang="cs-CZ" sz="3200" dirty="0" err="1" smtClean="0"/>
              <a:t>we</a:t>
            </a:r>
            <a:r>
              <a:rPr lang="cs-CZ" sz="3200" dirty="0" smtClean="0"/>
              <a:t> </a:t>
            </a:r>
            <a:r>
              <a:rPr lang="cs-CZ" sz="3200" dirty="0" err="1" smtClean="0"/>
              <a:t>like</a:t>
            </a:r>
            <a:r>
              <a:rPr lang="cs-CZ" sz="3200" dirty="0" smtClean="0"/>
              <a:t>.</a:t>
            </a:r>
            <a:r>
              <a:rPr lang="cs-CZ" sz="3200" dirty="0"/>
              <a:t> </a:t>
            </a:r>
            <a:r>
              <a:rPr lang="cs-CZ" sz="3200" dirty="0" err="1" smtClean="0"/>
              <a:t>What‘s</a:t>
            </a:r>
            <a:r>
              <a:rPr lang="cs-CZ" sz="3200" dirty="0" smtClean="0"/>
              <a:t> </a:t>
            </a:r>
            <a:r>
              <a:rPr lang="cs-CZ" sz="3200" dirty="0" err="1" smtClean="0"/>
              <a:t>your</a:t>
            </a:r>
            <a:r>
              <a:rPr lang="cs-CZ" sz="3200" dirty="0" smtClean="0"/>
              <a:t> </a:t>
            </a:r>
            <a:r>
              <a:rPr lang="cs-CZ" sz="3200" dirty="0" err="1" smtClean="0"/>
              <a:t>favourite</a:t>
            </a:r>
            <a:r>
              <a:rPr lang="cs-CZ" sz="3200" dirty="0" smtClean="0"/>
              <a:t> animal?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795" y="778360"/>
            <a:ext cx="8583912" cy="14570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478" y="2638576"/>
            <a:ext cx="3564294" cy="35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64669" y="638234"/>
            <a:ext cx="4977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Britannic Bold" panose="020B0903060703020204" pitchFamily="34" charset="0"/>
              </a:rPr>
              <a:t>A </a:t>
            </a:r>
            <a:r>
              <a:rPr lang="cs-CZ" sz="2800" dirty="0" err="1" smtClean="0">
                <a:latin typeface="Britannic Bold" panose="020B0903060703020204" pitchFamily="34" charset="0"/>
              </a:rPr>
              <a:t>turtle</a:t>
            </a:r>
            <a:r>
              <a:rPr lang="cs-CZ" sz="2800" dirty="0" smtClean="0">
                <a:latin typeface="Britannic Bold" panose="020B0903060703020204" pitchFamily="34" charset="0"/>
              </a:rPr>
              <a:t> </a:t>
            </a:r>
            <a:r>
              <a:rPr lang="cs-CZ" sz="2800" dirty="0" err="1" smtClean="0">
                <a:latin typeface="Britannic Bold" panose="020B0903060703020204" pitchFamily="34" charset="0"/>
              </a:rPr>
              <a:t>is</a:t>
            </a:r>
            <a:r>
              <a:rPr lang="cs-CZ" sz="2800" dirty="0" smtClean="0">
                <a:latin typeface="Britannic Bold" panose="020B0903060703020204" pitchFamily="34" charset="0"/>
              </a:rPr>
              <a:t> </a:t>
            </a:r>
            <a:r>
              <a:rPr lang="cs-CZ" sz="2800" dirty="0" err="1" smtClean="0">
                <a:latin typeface="Britannic Bold" panose="020B0903060703020204" pitchFamily="34" charset="0"/>
              </a:rPr>
              <a:t>funny</a:t>
            </a:r>
            <a:r>
              <a:rPr lang="cs-CZ" sz="2800" dirty="0" smtClean="0">
                <a:latin typeface="Britannic Bold" panose="020B0903060703020204" pitchFamily="34" charset="0"/>
              </a:rPr>
              <a:t> as a </a:t>
            </a:r>
            <a:r>
              <a:rPr lang="cs-CZ" sz="2800" dirty="0" err="1" smtClean="0">
                <a:latin typeface="Britannic Bold" panose="020B0903060703020204" pitchFamily="34" charset="0"/>
              </a:rPr>
              <a:t>bunny</a:t>
            </a:r>
            <a:endParaRPr lang="cs-CZ" sz="2800" dirty="0" smtClean="0">
              <a:latin typeface="Britannic Bold" panose="020B0903060703020204" pitchFamily="34" charset="0"/>
            </a:endParaRPr>
          </a:p>
          <a:p>
            <a:r>
              <a:rPr lang="cs-CZ" sz="2800" dirty="0" smtClean="0">
                <a:latin typeface="Britannic Bold" panose="020B0903060703020204" pitchFamily="34" charset="0"/>
              </a:rPr>
              <a:t>And </a:t>
            </a:r>
            <a:r>
              <a:rPr lang="cs-CZ" sz="2800" dirty="0" err="1" smtClean="0">
                <a:latin typeface="Britannic Bold" panose="020B0903060703020204" pitchFamily="34" charset="0"/>
              </a:rPr>
              <a:t>it‘s</a:t>
            </a:r>
            <a:r>
              <a:rPr lang="cs-CZ" sz="2800" dirty="0" smtClean="0">
                <a:latin typeface="Britannic Bold" panose="020B0903060703020204" pitchFamily="34" charset="0"/>
              </a:rPr>
              <a:t> </a:t>
            </a:r>
            <a:r>
              <a:rPr lang="cs-CZ" sz="2800" dirty="0" err="1" smtClean="0">
                <a:latin typeface="Britannic Bold" panose="020B0903060703020204" pitchFamily="34" charset="0"/>
              </a:rPr>
              <a:t>got</a:t>
            </a:r>
            <a:r>
              <a:rPr lang="cs-CZ" sz="2800" dirty="0" smtClean="0">
                <a:latin typeface="Britannic Bold" panose="020B0903060703020204" pitchFamily="34" charset="0"/>
              </a:rPr>
              <a:t> </a:t>
            </a:r>
            <a:r>
              <a:rPr lang="cs-CZ" sz="2800" dirty="0" err="1" smtClean="0">
                <a:latin typeface="Britannic Bold" panose="020B0903060703020204" pitchFamily="34" charset="0"/>
              </a:rPr>
              <a:t>short</a:t>
            </a:r>
            <a:r>
              <a:rPr lang="cs-CZ" sz="2800" dirty="0" smtClean="0">
                <a:latin typeface="Britannic Bold" panose="020B0903060703020204" pitchFamily="34" charset="0"/>
              </a:rPr>
              <a:t> </a:t>
            </a:r>
            <a:r>
              <a:rPr lang="cs-CZ" sz="2800" dirty="0" err="1" smtClean="0">
                <a:latin typeface="Britannic Bold" panose="020B0903060703020204" pitchFamily="34" charset="0"/>
              </a:rPr>
              <a:t>legs</a:t>
            </a:r>
            <a:endParaRPr lang="cs-CZ" sz="2800" dirty="0" smtClean="0">
              <a:latin typeface="Britannic Bold" panose="020B0903060703020204" pitchFamily="34" charset="0"/>
            </a:endParaRPr>
          </a:p>
          <a:p>
            <a:r>
              <a:rPr lang="cs-CZ" sz="2800" dirty="0" smtClean="0">
                <a:latin typeface="Britannic Bold" panose="020B0903060703020204" pitchFamily="34" charset="0"/>
              </a:rPr>
              <a:t>A </a:t>
            </a:r>
            <a:r>
              <a:rPr lang="cs-CZ" sz="2800" dirty="0" err="1" smtClean="0">
                <a:latin typeface="Britannic Bold" panose="020B0903060703020204" pitchFamily="34" charset="0"/>
              </a:rPr>
              <a:t>turtle</a:t>
            </a:r>
            <a:r>
              <a:rPr lang="cs-CZ" sz="2800" dirty="0" smtClean="0">
                <a:latin typeface="Britannic Bold" panose="020B0903060703020204" pitchFamily="34" charset="0"/>
              </a:rPr>
              <a:t> </a:t>
            </a:r>
            <a:r>
              <a:rPr lang="cs-CZ" sz="2800" dirty="0" err="1" smtClean="0">
                <a:latin typeface="Britannic Bold" panose="020B0903060703020204" pitchFamily="34" charset="0"/>
              </a:rPr>
              <a:t>is</a:t>
            </a:r>
            <a:r>
              <a:rPr lang="cs-CZ" sz="2800" dirty="0" smtClean="0">
                <a:latin typeface="Britannic Bold" panose="020B0903060703020204" pitchFamily="34" charset="0"/>
              </a:rPr>
              <a:t> </a:t>
            </a:r>
            <a:r>
              <a:rPr lang="cs-CZ" sz="2800" dirty="0" err="1" smtClean="0">
                <a:latin typeface="Britannic Bold" panose="020B0903060703020204" pitchFamily="34" charset="0"/>
              </a:rPr>
              <a:t>funny</a:t>
            </a:r>
            <a:r>
              <a:rPr lang="cs-CZ" sz="2800" dirty="0" smtClean="0">
                <a:latin typeface="Britannic Bold" panose="020B0903060703020204" pitchFamily="34" charset="0"/>
              </a:rPr>
              <a:t> as a </a:t>
            </a:r>
            <a:r>
              <a:rPr lang="cs-CZ" sz="2800" dirty="0" err="1" smtClean="0">
                <a:latin typeface="Britannic Bold" panose="020B0903060703020204" pitchFamily="34" charset="0"/>
              </a:rPr>
              <a:t>bunny</a:t>
            </a:r>
            <a:endParaRPr lang="cs-CZ" sz="2800" dirty="0" smtClean="0">
              <a:latin typeface="Britannic Bold" panose="020B0903060703020204" pitchFamily="34" charset="0"/>
            </a:endParaRPr>
          </a:p>
          <a:p>
            <a:r>
              <a:rPr lang="cs-CZ" sz="2800" dirty="0" smtClean="0">
                <a:latin typeface="Britannic Bold" panose="020B0903060703020204" pitchFamily="34" charset="0"/>
              </a:rPr>
              <a:t>And </a:t>
            </a:r>
            <a:r>
              <a:rPr lang="cs-CZ" sz="2800" dirty="0" err="1" smtClean="0">
                <a:latin typeface="Britannic Bold" panose="020B0903060703020204" pitchFamily="34" charset="0"/>
              </a:rPr>
              <a:t>it‘s</a:t>
            </a:r>
            <a:r>
              <a:rPr lang="cs-CZ" sz="2800" dirty="0" smtClean="0">
                <a:latin typeface="Britannic Bold" panose="020B0903060703020204" pitchFamily="34" charset="0"/>
              </a:rPr>
              <a:t> </a:t>
            </a:r>
            <a:r>
              <a:rPr lang="cs-CZ" sz="2800" dirty="0" err="1" smtClean="0">
                <a:latin typeface="Britannic Bold" panose="020B0903060703020204" pitchFamily="34" charset="0"/>
              </a:rPr>
              <a:t>got</a:t>
            </a:r>
            <a:r>
              <a:rPr lang="cs-CZ" sz="2800" dirty="0" smtClean="0">
                <a:latin typeface="Britannic Bold" panose="020B0903060703020204" pitchFamily="34" charset="0"/>
              </a:rPr>
              <a:t> no </a:t>
            </a:r>
            <a:r>
              <a:rPr lang="cs-CZ" sz="2800" dirty="0" err="1" smtClean="0">
                <a:latin typeface="Britannic Bold" panose="020B0903060703020204" pitchFamily="34" charset="0"/>
              </a:rPr>
              <a:t>bags</a:t>
            </a:r>
            <a:r>
              <a:rPr lang="cs-CZ" sz="2800" dirty="0" smtClean="0">
                <a:latin typeface="Britannic Bold" panose="020B0903060703020204" pitchFamily="34" charset="0"/>
              </a:rPr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8314" y="5219922"/>
            <a:ext cx="341376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Turtle</a:t>
            </a:r>
            <a:r>
              <a:rPr lang="cs-CZ" dirty="0" smtClean="0"/>
              <a:t>, </a:t>
            </a:r>
            <a:r>
              <a:rPr lang="cs-CZ" dirty="0" err="1" smtClean="0"/>
              <a:t>turtle</a:t>
            </a:r>
            <a:r>
              <a:rPr lang="cs-CZ" dirty="0" smtClean="0"/>
              <a:t>, green </a:t>
            </a:r>
            <a:r>
              <a:rPr lang="cs-CZ" dirty="0" err="1" smtClean="0"/>
              <a:t>turtle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slow</a:t>
            </a:r>
            <a:r>
              <a:rPr lang="cs-CZ" dirty="0" smtClean="0"/>
              <a:t>!</a:t>
            </a:r>
            <a:endParaRPr lang="cs-CZ" dirty="0"/>
          </a:p>
          <a:p>
            <a:r>
              <a:rPr lang="cs-CZ" dirty="0" err="1" smtClean="0"/>
              <a:t>Sometimes</a:t>
            </a:r>
            <a:r>
              <a:rPr lang="cs-CZ" dirty="0" smtClean="0"/>
              <a:t> big</a:t>
            </a:r>
          </a:p>
          <a:p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endParaRPr lang="cs-CZ" dirty="0" smtClean="0"/>
          </a:p>
          <a:p>
            <a:r>
              <a:rPr lang="cs-CZ" dirty="0" err="1" smtClean="0"/>
              <a:t>Turtle</a:t>
            </a:r>
            <a:r>
              <a:rPr lang="cs-CZ" dirty="0" smtClean="0"/>
              <a:t>, </a:t>
            </a:r>
            <a:r>
              <a:rPr lang="cs-CZ" dirty="0" err="1" smtClean="0"/>
              <a:t>turtle</a:t>
            </a:r>
            <a:r>
              <a:rPr lang="cs-CZ" dirty="0" smtClean="0"/>
              <a:t>, green </a:t>
            </a:r>
            <a:r>
              <a:rPr lang="cs-CZ" dirty="0" err="1" smtClean="0"/>
              <a:t>turtle</a:t>
            </a:r>
            <a:r>
              <a:rPr lang="cs-CZ" dirty="0" smtClean="0"/>
              <a:t>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98" y="1426100"/>
            <a:ext cx="5626971" cy="34676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9209" y="-499720"/>
            <a:ext cx="2987299" cy="298729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686449" y="3998928"/>
            <a:ext cx="628721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Turtles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 are </a:t>
            </a:r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cute</a:t>
            </a:r>
            <a:endParaRPr lang="cs-CZ" sz="2800" dirty="0" smtClean="0">
              <a:solidFill>
                <a:srgbClr val="00B050"/>
              </a:solidFill>
              <a:latin typeface="Gill Sans Nova Cond XBd" panose="020B0A06020104020203" pitchFamily="34" charset="0"/>
            </a:endParaRP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Turtles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 are </a:t>
            </a:r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slow</a:t>
            </a:r>
            <a:endParaRPr lang="cs-CZ" sz="2800" dirty="0" smtClean="0">
              <a:solidFill>
                <a:srgbClr val="00B050"/>
              </a:solidFill>
              <a:latin typeface="Gill Sans Nova Cond XBd" panose="020B0A06020104020203" pitchFamily="34" charset="0"/>
            </a:endParaRP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Turtles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, </a:t>
            </a:r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turtles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, </a:t>
            </a:r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turtles</a:t>
            </a:r>
            <a:r>
              <a:rPr lang="cs-CZ" sz="2800" dirty="0">
                <a:solidFill>
                  <a:srgbClr val="00B050"/>
                </a:solidFill>
                <a:latin typeface="Gill Sans Nova Cond XBd" panose="020B0A06020104020203" pitchFamily="34" charset="0"/>
              </a:rPr>
              <a:t> 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are </a:t>
            </a:r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small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!</a:t>
            </a: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Sometimes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they‘re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 green</a:t>
            </a:r>
          </a:p>
          <a:p>
            <a:pPr algn="ctr"/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Sometimes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they‘re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 big</a:t>
            </a:r>
          </a:p>
          <a:p>
            <a:pPr algn="ctr"/>
            <a:r>
              <a:rPr lang="cs-CZ" sz="2800" dirty="0" err="1">
                <a:solidFill>
                  <a:srgbClr val="00B050"/>
                </a:solidFill>
                <a:latin typeface="Gill Sans Nova Cond XBd" panose="020B0A06020104020203" pitchFamily="34" charset="0"/>
              </a:rPr>
              <a:t>Turtles</a:t>
            </a:r>
            <a:r>
              <a:rPr lang="cs-CZ" sz="2800" dirty="0">
                <a:solidFill>
                  <a:srgbClr val="00B050"/>
                </a:solidFill>
                <a:latin typeface="Gill Sans Nova Cond XBd" panose="020B0A06020104020203" pitchFamily="34" charset="0"/>
              </a:rPr>
              <a:t>, </a:t>
            </a:r>
            <a:r>
              <a:rPr lang="cs-CZ" sz="2800" dirty="0" err="1">
                <a:solidFill>
                  <a:srgbClr val="00B050"/>
                </a:solidFill>
                <a:latin typeface="Gill Sans Nova Cond XBd" panose="020B0A06020104020203" pitchFamily="34" charset="0"/>
              </a:rPr>
              <a:t>turtles</a:t>
            </a:r>
            <a:r>
              <a:rPr lang="cs-CZ" sz="2800" dirty="0">
                <a:solidFill>
                  <a:srgbClr val="00B050"/>
                </a:solidFill>
                <a:latin typeface="Gill Sans Nova Cond XBd" panose="020B0A06020104020203" pitchFamily="34" charset="0"/>
              </a:rPr>
              <a:t>, </a:t>
            </a:r>
            <a:r>
              <a:rPr lang="cs-CZ" sz="2800" dirty="0" err="1">
                <a:solidFill>
                  <a:srgbClr val="00B050"/>
                </a:solidFill>
                <a:latin typeface="Gill Sans Nova Cond XBd" panose="020B0A06020104020203" pitchFamily="34" charset="0"/>
              </a:rPr>
              <a:t>turtles</a:t>
            </a:r>
            <a:r>
              <a:rPr lang="cs-CZ" sz="2800" dirty="0">
                <a:solidFill>
                  <a:srgbClr val="00B050"/>
                </a:solidFill>
                <a:latin typeface="Gill Sans Nova Cond XBd" panose="020B0A06020104020203" pitchFamily="34" charset="0"/>
              </a:rPr>
              <a:t> 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are </a:t>
            </a:r>
            <a:r>
              <a:rPr lang="cs-CZ" sz="2800" dirty="0" err="1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beautiful</a:t>
            </a:r>
            <a:r>
              <a:rPr lang="cs-CZ" sz="2800" dirty="0" smtClean="0">
                <a:solidFill>
                  <a:srgbClr val="00B050"/>
                </a:solidFill>
                <a:latin typeface="Gill Sans Nova Cond XBd" panose="020B0A06020104020203" pitchFamily="34" charset="0"/>
              </a:rPr>
              <a:t>!</a:t>
            </a:r>
            <a:endParaRPr lang="cs-CZ" sz="2800" dirty="0">
              <a:solidFill>
                <a:srgbClr val="00B050"/>
              </a:solidFill>
              <a:latin typeface="Gill Sans Nova Cond XBd" panose="020B0A06020104020203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7649" y="42965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  <a:endParaRPr lang="cs-CZ" sz="54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53417" y="17656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  <a:endParaRPr lang="cs-CZ" sz="54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386664" y="312744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11</a:t>
            </a:r>
            <a:endParaRPr lang="cs-CZ" sz="5400" b="1" cap="none" spc="0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1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90" y="0"/>
            <a:ext cx="10972801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28217" y="486102"/>
            <a:ext cx="55701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</a:t>
            </a:r>
            <a:endParaRPr lang="cs-CZ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</a:t>
            </a:r>
            <a:endParaRPr lang="cs-CZ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</a:t>
            </a:r>
            <a:endParaRPr lang="cs-CZ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can‘t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</a:t>
            </a:r>
            <a:endParaRPr lang="cs-CZ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</a:t>
            </a:r>
            <a:endParaRPr lang="cs-CZ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love </a:t>
            </a:r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my FRIENDS!</a:t>
            </a:r>
          </a:p>
        </p:txBody>
      </p:sp>
      <p:sp>
        <p:nvSpPr>
          <p:cNvPr id="5" name="Obdélník 4"/>
          <p:cNvSpPr/>
          <p:nvPr/>
        </p:nvSpPr>
        <p:spPr>
          <a:xfrm>
            <a:off x="5883964" y="2443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051" y="-273666"/>
            <a:ext cx="2018443" cy="20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7" y="293761"/>
            <a:ext cx="12736284" cy="17746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+mn-lt"/>
              </a:rPr>
              <a:t>HELP NEEDED!</a:t>
            </a:r>
            <a:br>
              <a:rPr lang="cs-CZ" b="1" dirty="0" smtClean="0">
                <a:solidFill>
                  <a:srgbClr val="FF0000"/>
                </a:solidFill>
                <a:latin typeface="+mn-lt"/>
              </a:rPr>
            </a:br>
            <a:r>
              <a:rPr lang="cs-CZ" sz="2200" dirty="0" smtClean="0">
                <a:latin typeface="+mn-lt"/>
              </a:rPr>
              <a:t>Prosím, pomozte nám najít vítěze soutěže </a:t>
            </a:r>
            <a:r>
              <a:rPr lang="cs-CZ" sz="3100" dirty="0" smtClean="0">
                <a:solidFill>
                  <a:srgbClr val="00B050"/>
                </a:solidFill>
                <a:latin typeface="Bad Unicorn DEMO" pitchFamily="2" charset="0"/>
              </a:rPr>
              <a:t>ANIMAL POEM COMPETITION 2022</a:t>
            </a:r>
            <a:r>
              <a:rPr lang="cs-CZ" sz="31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(nejhezčí básnička o zvířeti / zvířatech). </a:t>
            </a:r>
            <a:r>
              <a:rPr lang="cs-CZ" sz="2700" dirty="0" smtClean="0">
                <a:latin typeface="+mn-lt"/>
              </a:rPr>
              <a:t/>
            </a:r>
            <a:br>
              <a:rPr lang="cs-CZ" sz="2700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/>
            </a:r>
            <a:br>
              <a:rPr lang="cs-CZ" sz="2700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>Zde můžete hlasovat pro nejhezčí básničku: 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281" y="2506662"/>
            <a:ext cx="1230707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>
                <a:hlinkClick r:id="rId2"/>
              </a:rPr>
              <a:t>https://</a:t>
            </a:r>
            <a:r>
              <a:rPr lang="cs-CZ" sz="3600" dirty="0" smtClean="0">
                <a:hlinkClick r:id="rId2"/>
              </a:rPr>
              <a:t>forms.gle/xXjckekYcyjq7tr17</a:t>
            </a:r>
            <a:r>
              <a:rPr lang="cs-CZ" sz="3600" dirty="0" smtClean="0"/>
              <a:t>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i="1" dirty="0" smtClean="0"/>
              <a:t>Pokud vyplníte do hlasovacího formuláře své </a:t>
            </a:r>
            <a:r>
              <a:rPr lang="cs-CZ" sz="1800" b="1" i="1" dirty="0" smtClean="0"/>
              <a:t>JMÉNO</a:t>
            </a:r>
            <a:r>
              <a:rPr lang="cs-CZ" sz="1800" i="1" dirty="0" smtClean="0"/>
              <a:t>, </a:t>
            </a:r>
            <a:r>
              <a:rPr lang="cs-CZ" sz="1800" b="1" i="1" dirty="0" smtClean="0"/>
              <a:t>PŘÍJMENÍ</a:t>
            </a:r>
            <a:r>
              <a:rPr lang="cs-CZ" sz="1800" i="1" dirty="0" smtClean="0"/>
              <a:t> a </a:t>
            </a:r>
            <a:r>
              <a:rPr lang="cs-CZ" sz="1800" b="1" i="1" dirty="0" smtClean="0"/>
              <a:t>TŘÍDU</a:t>
            </a:r>
            <a:r>
              <a:rPr lang="cs-CZ" sz="1800" i="1" dirty="0" smtClean="0"/>
              <a:t>, budete zařazeni do slosování o zajímavou cenu. </a:t>
            </a:r>
            <a:endParaRPr lang="cs-CZ" sz="1800" i="1" dirty="0"/>
          </a:p>
        </p:txBody>
      </p:sp>
      <p:pic>
        <p:nvPicPr>
          <p:cNvPr id="3074" name="Picture 2" descr="Google Forms: Not (Survey)Monkeying Around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47" y="5157802"/>
            <a:ext cx="5108575" cy="17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636" y="0"/>
            <a:ext cx="1215736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TIME!!!</a:t>
            </a:r>
          </a:p>
          <a:p>
            <a:r>
              <a:rPr lang="cs-CZ" sz="4400" dirty="0">
                <a:latin typeface="+mj-lt"/>
              </a:rPr>
              <a:t>Společně jsme pro vás - naše spolužáky ze 4. tříd – připravili soutěž. </a:t>
            </a:r>
          </a:p>
          <a:p>
            <a:r>
              <a:rPr lang="cs-CZ" sz="2800" dirty="0">
                <a:solidFill>
                  <a:srgbClr val="FF0000"/>
                </a:solidFill>
                <a:latin typeface="+mj-lt"/>
              </a:rPr>
              <a:t>Na další stránce najdete křížovku s tajenkou. Pokud se chcete zapojit do soutěže o zajímavé ceny, musíte doplnit celou křížovku a rozluštit tajenku.</a:t>
            </a:r>
            <a:r>
              <a:rPr lang="cs-CZ" sz="2800" dirty="0">
                <a:latin typeface="+mj-lt"/>
              </a:rPr>
              <a:t>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Pravidla: </a:t>
            </a: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Vytiskni si naší křížovku.</a:t>
            </a: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Doplň anglická slovíčka dle obrázků a českých slov.</a:t>
            </a: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Podepsanou (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jméno, příjmení, třída</a:t>
            </a:r>
            <a:r>
              <a:rPr lang="cs-CZ" sz="2800" dirty="0">
                <a:latin typeface="+mj-lt"/>
              </a:rPr>
              <a:t>) a vyluštěnou křížovku odevzdej ve </a:t>
            </a:r>
            <a:r>
              <a:rPr lang="cs-CZ" sz="2800" u="sng" dirty="0">
                <a:latin typeface="+mj-lt"/>
              </a:rPr>
              <a:t>4.A Barunce Lavičkové</a:t>
            </a:r>
            <a:r>
              <a:rPr lang="cs-CZ" sz="2800" dirty="0">
                <a:latin typeface="+mj-lt"/>
              </a:rPr>
              <a:t>, ve </a:t>
            </a:r>
            <a:r>
              <a:rPr lang="cs-CZ" sz="2800" u="sng" dirty="0">
                <a:latin typeface="+mj-lt"/>
              </a:rPr>
              <a:t>4.B </a:t>
            </a:r>
            <a:r>
              <a:rPr lang="cs-CZ" sz="2800" u="sng" dirty="0" err="1">
                <a:latin typeface="+mj-lt"/>
              </a:rPr>
              <a:t>Denisce</a:t>
            </a:r>
            <a:r>
              <a:rPr lang="cs-CZ" sz="2800" u="sng" dirty="0">
                <a:latin typeface="+mj-lt"/>
              </a:rPr>
              <a:t> Ryšavé</a:t>
            </a:r>
            <a:r>
              <a:rPr lang="cs-CZ" sz="2800" dirty="0">
                <a:latin typeface="+mj-lt"/>
              </a:rPr>
              <a:t> a ve </a:t>
            </a:r>
            <a:r>
              <a:rPr lang="cs-CZ" sz="2800" u="sng" dirty="0">
                <a:latin typeface="+mj-lt"/>
              </a:rPr>
              <a:t>4.C Jindrovi </a:t>
            </a:r>
            <a:r>
              <a:rPr lang="cs-CZ" sz="2800" u="sng" dirty="0" err="1">
                <a:latin typeface="+mj-lt"/>
              </a:rPr>
              <a:t>Šinkovskému</a:t>
            </a:r>
            <a:r>
              <a:rPr lang="cs-CZ" sz="2800" u="sng" dirty="0">
                <a:latin typeface="+mj-lt"/>
              </a:rPr>
              <a:t>, </a:t>
            </a:r>
            <a:r>
              <a:rPr lang="cs-CZ" sz="2800" b="1" dirty="0">
                <a:highlight>
                  <a:srgbClr val="FFFF00"/>
                </a:highlight>
                <a:latin typeface="+mj-lt"/>
              </a:rPr>
              <a:t>NEJPOZDĚJI</a:t>
            </a:r>
            <a:r>
              <a:rPr lang="cs-CZ" sz="2800" dirty="0">
                <a:highlight>
                  <a:srgbClr val="FFFF00"/>
                </a:highlight>
                <a:latin typeface="+mj-lt"/>
              </a:rPr>
              <a:t> v </a:t>
            </a:r>
            <a:r>
              <a:rPr lang="cs-CZ" sz="2800" dirty="0" smtClean="0">
                <a:highlight>
                  <a:srgbClr val="FFFF00"/>
                </a:highlight>
                <a:latin typeface="+mj-lt"/>
              </a:rPr>
              <a:t>středu 2. 3. </a:t>
            </a:r>
            <a:r>
              <a:rPr lang="cs-CZ" sz="2800" dirty="0">
                <a:highlight>
                  <a:srgbClr val="FFFF00"/>
                </a:highlight>
                <a:latin typeface="+mj-lt"/>
              </a:rPr>
              <a:t>2022. </a:t>
            </a:r>
          </a:p>
          <a:p>
            <a:pPr marL="447675" indent="-447675">
              <a:buAutoNum type="arabicParenR"/>
            </a:pPr>
            <a:r>
              <a:rPr lang="cs-CZ" sz="2800" dirty="0">
                <a:latin typeface="+mj-lt"/>
              </a:rPr>
              <a:t>Všichni, kdo splní předchozí tři podmínky, budou zařazeni do slosování o zajímavé ceny.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1179" t="22449" r="13719" b="25850"/>
          <a:stretch/>
        </p:blipFill>
        <p:spPr>
          <a:xfrm>
            <a:off x="9229788" y="2632338"/>
            <a:ext cx="2314511" cy="15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094" t="16462" r="41525" b="7347"/>
          <a:stretch/>
        </p:blipFill>
        <p:spPr>
          <a:xfrm>
            <a:off x="251926" y="0"/>
            <a:ext cx="3918857" cy="681540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988767" y="1442964"/>
            <a:ext cx="8409992" cy="155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 napiš tajenku: </a:t>
            </a:r>
            <a:endParaRPr lang="cs-CZ" sz="1400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___________‘__       </a:t>
            </a:r>
            <a:r>
              <a:rPr lang="cs-CZ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      _________________     _______    _______________?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 napiš svou odpověď celou větou: </a:t>
            </a:r>
            <a:r>
              <a:rPr lang="cs-CZ" sz="14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rámečku svou odpověď NAMALUJ </a:t>
            </a:r>
            <a:r>
              <a:rPr lang="cs-CZ" sz="1400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190" y="3163078"/>
            <a:ext cx="5058309" cy="37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9487"/>
          <a:stretch/>
        </p:blipFill>
        <p:spPr>
          <a:xfrm>
            <a:off x="3476625" y="468474"/>
            <a:ext cx="5238750" cy="60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8336"/>
          <a:stretch/>
        </p:blipFill>
        <p:spPr>
          <a:xfrm>
            <a:off x="2454341" y="0"/>
            <a:ext cx="6589076" cy="548756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035283" y="5006557"/>
            <a:ext cx="2192693" cy="615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103382" y="5196980"/>
            <a:ext cx="10246523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Visit </a:t>
            </a:r>
            <a:r>
              <a:rPr lang="cs-CZ" sz="54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our</a:t>
            </a:r>
            <a:r>
              <a:rPr lang="cs-CZ" sz="54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54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ZOOs</a:t>
            </a:r>
            <a:r>
              <a:rPr lang="cs-CZ" sz="54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</a:p>
          <a:p>
            <a:pPr algn="ctr"/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Look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at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maps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and </a:t>
            </a:r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read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about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our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cs-CZ" sz="4000" b="1" cap="none" spc="50" dirty="0" err="1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animals</a:t>
            </a:r>
            <a:r>
              <a:rPr lang="cs-CZ" sz="4000" b="1" cap="none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cs-CZ" sz="4000" b="1" cap="none" spc="50" dirty="0">
              <a:ln w="9525" cmpd="sng">
                <a:solidFill>
                  <a:srgbClr val="00B05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2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0" y="139959"/>
            <a:ext cx="5464123" cy="651860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511" y="1286035"/>
            <a:ext cx="5618961" cy="448028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133547" y="916703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MATYÁŠ B., 4.A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27874" y="6473896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EVA M., 4.A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6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6" y="279918"/>
            <a:ext cx="4826673" cy="61456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3866" y="6447453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DANIEL H., 4.B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34" y="386186"/>
            <a:ext cx="4623335" cy="58686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09074" y="6316824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DENISA R., 4.B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" y="267891"/>
            <a:ext cx="4563683" cy="60769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16" y="619967"/>
            <a:ext cx="4636391" cy="609418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027662" y="304977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TADEÁŠ E., 4.C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4260" y="6344817"/>
            <a:ext cx="21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JINDŘICH Š., 4.C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0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6704" cy="6191123"/>
          </a:xfrm>
        </p:spPr>
        <p:txBody>
          <a:bodyPr anchor="t"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S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chool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 animal poem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competition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74" y="2670048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0693" r="23161"/>
          <a:stretch/>
        </p:blipFill>
        <p:spPr>
          <a:xfrm>
            <a:off x="259504" y="134247"/>
            <a:ext cx="2596896" cy="282717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17654" y="3837894"/>
            <a:ext cx="3688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I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saw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, I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saw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, I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saw</a:t>
            </a:r>
            <a:endParaRPr lang="cs-CZ" sz="2800" dirty="0" smtClean="0">
              <a:solidFill>
                <a:schemeClr val="accent1">
                  <a:lumMod val="75000"/>
                </a:schemeClr>
              </a:solidFill>
              <a:latin typeface="2Peas Heart's Delight" panose="02000000000000000000" pitchFamily="2" charset="0"/>
            </a:endParaRPr>
          </a:p>
          <a:p>
            <a:pPr algn="ctr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A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beautiful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dolphin</a:t>
            </a:r>
            <a:endParaRPr lang="cs-CZ" sz="2800" dirty="0" smtClean="0">
              <a:solidFill>
                <a:schemeClr val="accent1">
                  <a:lumMod val="75000"/>
                </a:schemeClr>
              </a:solidFill>
              <a:latin typeface="2Peas Heart's Delight" panose="02000000000000000000" pitchFamily="2" charset="0"/>
            </a:endParaRPr>
          </a:p>
          <a:p>
            <a:pPr algn="ctr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I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saw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, I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saw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, I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saw</a:t>
            </a:r>
            <a:endParaRPr lang="cs-CZ" sz="2800" dirty="0" smtClean="0">
              <a:solidFill>
                <a:schemeClr val="accent1">
                  <a:lumMod val="75000"/>
                </a:schemeClr>
              </a:solidFill>
              <a:latin typeface="2Peas Heart's Delight" panose="02000000000000000000" pitchFamily="2" charset="0"/>
            </a:endParaRPr>
          </a:p>
          <a:p>
            <a:pPr algn="ctr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His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funny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jump</a:t>
            </a:r>
            <a:endParaRPr lang="cs-CZ" sz="2800" dirty="0" smtClean="0">
              <a:solidFill>
                <a:schemeClr val="accent1">
                  <a:lumMod val="75000"/>
                </a:schemeClr>
              </a:solidFill>
              <a:latin typeface="2Peas Heart's Delight" panose="02000000000000000000" pitchFamily="2" charset="0"/>
            </a:endParaRPr>
          </a:p>
          <a:p>
            <a:pPr algn="ctr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I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saw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, I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saw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, I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saw</a:t>
            </a:r>
            <a:endParaRPr lang="cs-CZ" sz="2800" dirty="0" smtClean="0">
              <a:solidFill>
                <a:schemeClr val="accent1">
                  <a:lumMod val="75000"/>
                </a:schemeClr>
              </a:solidFill>
              <a:latin typeface="2Peas Heart's Delight" panose="02000000000000000000" pitchFamily="2" charset="0"/>
            </a:endParaRPr>
          </a:p>
          <a:p>
            <a:pPr algn="ctr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A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dolphin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 in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the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2Peas Heart's Delight" panose="02000000000000000000" pitchFamily="2" charset="0"/>
              </a:rPr>
              <a:t>sea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2Peas Heart's Delight" panose="02000000000000000000" pitchFamily="2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470171" y="5175643"/>
            <a:ext cx="316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 </a:t>
            </a:r>
            <a:r>
              <a:rPr lang="cs-CZ" sz="2400" dirty="0" err="1" smtClean="0"/>
              <a:t>have</a:t>
            </a:r>
            <a:r>
              <a:rPr lang="cs-CZ" sz="2400" dirty="0" smtClean="0"/>
              <a:t>, I </a:t>
            </a:r>
            <a:r>
              <a:rPr lang="cs-CZ" sz="2400" dirty="0" err="1" smtClean="0"/>
              <a:t>have</a:t>
            </a:r>
            <a:r>
              <a:rPr lang="cs-CZ" sz="2400" dirty="0" smtClean="0"/>
              <a:t>, I </a:t>
            </a:r>
            <a:r>
              <a:rPr lang="cs-CZ" sz="2400" dirty="0" err="1" smtClean="0"/>
              <a:t>have</a:t>
            </a:r>
            <a:endParaRPr lang="cs-CZ" sz="2400" dirty="0" smtClean="0"/>
          </a:p>
          <a:p>
            <a:r>
              <a:rPr lang="cs-CZ" sz="2400" dirty="0" smtClean="0"/>
              <a:t>	A </a:t>
            </a:r>
            <a:r>
              <a:rPr lang="cs-CZ" sz="2400" dirty="0" err="1" smtClean="0"/>
              <a:t>mysterious</a:t>
            </a:r>
            <a:r>
              <a:rPr lang="cs-CZ" sz="2400" dirty="0"/>
              <a:t> </a:t>
            </a:r>
            <a:r>
              <a:rPr lang="cs-CZ" sz="2400" dirty="0" err="1" smtClean="0"/>
              <a:t>pet</a:t>
            </a:r>
            <a:endParaRPr lang="cs-CZ" sz="2400" dirty="0" smtClean="0"/>
          </a:p>
          <a:p>
            <a:r>
              <a:rPr lang="cs-CZ" sz="2400" dirty="0" smtClean="0"/>
              <a:t>A </a:t>
            </a:r>
            <a:r>
              <a:rPr lang="cs-CZ" sz="2400" dirty="0" err="1" smtClean="0"/>
              <a:t>colourful</a:t>
            </a:r>
            <a:r>
              <a:rPr lang="cs-CZ" sz="2400" dirty="0" smtClean="0"/>
              <a:t> </a:t>
            </a:r>
            <a:r>
              <a:rPr lang="cs-CZ" sz="2400" dirty="0" err="1" smtClean="0"/>
              <a:t>bird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	</a:t>
            </a:r>
            <a:r>
              <a:rPr lang="cs-CZ" sz="2400" dirty="0" err="1" smtClean="0"/>
              <a:t>Named</a:t>
            </a:r>
            <a:r>
              <a:rPr lang="cs-CZ" sz="2400" dirty="0" smtClean="0"/>
              <a:t> Annette.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06" y="427599"/>
            <a:ext cx="2489942" cy="2489942"/>
          </a:xfrm>
          <a:prstGeom prst="rect">
            <a:avLst/>
          </a:prstGeom>
        </p:spPr>
      </p:pic>
      <p:pic>
        <p:nvPicPr>
          <p:cNvPr id="2050" name="Picture 2" descr="Do you like snakes if they looked like this (not my art) : r/aw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/>
          <a:stretch/>
        </p:blipFill>
        <p:spPr bwMode="auto">
          <a:xfrm>
            <a:off x="4058519" y="386607"/>
            <a:ext cx="3064931" cy="29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711952" y="427599"/>
            <a:ext cx="3901440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000" dirty="0" smtClean="0"/>
              <a:t>A </a:t>
            </a:r>
            <a:r>
              <a:rPr lang="cs-CZ" sz="2000" dirty="0" err="1" smtClean="0"/>
              <a:t>snake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fun</a:t>
            </a:r>
            <a:endParaRPr lang="cs-CZ" sz="2000" dirty="0" smtClean="0"/>
          </a:p>
          <a:p>
            <a:pPr algn="ctr">
              <a:lnSpc>
                <a:spcPct val="200000"/>
              </a:lnSpc>
            </a:pP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likes</a:t>
            </a:r>
            <a:r>
              <a:rPr lang="cs-CZ" sz="2000" dirty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sun</a:t>
            </a:r>
          </a:p>
          <a:p>
            <a:pPr algn="ctr">
              <a:lnSpc>
                <a:spcPct val="200000"/>
              </a:lnSpc>
            </a:pPr>
            <a:r>
              <a:rPr lang="cs-CZ" sz="2000" dirty="0" smtClean="0"/>
              <a:t>I </a:t>
            </a:r>
            <a:r>
              <a:rPr lang="cs-CZ" sz="2000" dirty="0" err="1" smtClean="0"/>
              <a:t>like</a:t>
            </a:r>
            <a:r>
              <a:rPr lang="cs-CZ" sz="2000" dirty="0" smtClean="0"/>
              <a:t> </a:t>
            </a:r>
            <a:r>
              <a:rPr lang="cs-CZ" sz="2000" dirty="0" err="1" smtClean="0"/>
              <a:t>this</a:t>
            </a:r>
            <a:r>
              <a:rPr lang="cs-CZ" sz="2000" dirty="0" smtClean="0"/>
              <a:t> animal and </a:t>
            </a:r>
            <a:r>
              <a:rPr lang="cs-CZ" sz="2000" dirty="0" err="1" smtClean="0"/>
              <a:t>tigers</a:t>
            </a:r>
            <a:r>
              <a:rPr lang="cs-CZ" sz="2000" dirty="0" smtClean="0"/>
              <a:t> </a:t>
            </a:r>
            <a:r>
              <a:rPr lang="cs-CZ" sz="2000" dirty="0" err="1" smtClean="0"/>
              <a:t>too</a:t>
            </a:r>
            <a:r>
              <a:rPr lang="cs-CZ" sz="2000" dirty="0" smtClean="0"/>
              <a:t>.</a:t>
            </a:r>
          </a:p>
          <a:p>
            <a:pPr algn="ctr">
              <a:lnSpc>
                <a:spcPct val="200000"/>
              </a:lnSpc>
            </a:pPr>
            <a:r>
              <a:rPr lang="cs-CZ" sz="2000" dirty="0" err="1" smtClean="0"/>
              <a:t>What</a:t>
            </a:r>
            <a:r>
              <a:rPr lang="cs-CZ" sz="2000" dirty="0" smtClean="0"/>
              <a:t> animal </a:t>
            </a:r>
            <a:r>
              <a:rPr lang="cs-CZ" sz="2000" dirty="0" err="1" smtClean="0"/>
              <a:t>likes</a:t>
            </a:r>
            <a:r>
              <a:rPr lang="cs-CZ" sz="2000" dirty="0" smtClean="0"/>
              <a:t> </a:t>
            </a:r>
            <a:r>
              <a:rPr lang="cs-CZ" sz="2000" dirty="0" err="1" smtClean="0"/>
              <a:t>you</a:t>
            </a:r>
            <a:r>
              <a:rPr lang="cs-CZ" sz="2000" dirty="0" smtClean="0"/>
              <a:t>? </a:t>
            </a:r>
            <a:endParaRPr lang="cs-CZ" sz="2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653" y="3492173"/>
            <a:ext cx="2324100" cy="196215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311930" y="13424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0573874" y="425231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88538" y="32497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4" name="Picture 6" descr="Beachin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536" y="2099406"/>
            <a:ext cx="6066488" cy="48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We Love Pets - Free Transparent PNG Clipart Images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41" t="9211" r="20916" b="8387"/>
          <a:stretch/>
        </p:blipFill>
        <p:spPr bwMode="auto">
          <a:xfrm>
            <a:off x="347471" y="246888"/>
            <a:ext cx="4764025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59801" y="2789908"/>
            <a:ext cx="352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I love, I love, I love</a:t>
            </a:r>
          </a:p>
          <a:p>
            <a:pPr algn="ctr"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A </a:t>
            </a:r>
            <a:r>
              <a:rPr lang="cs-CZ" sz="2000" b="1" dirty="0" err="1" smtClean="0">
                <a:solidFill>
                  <a:srgbClr val="FF0000"/>
                </a:solidFill>
              </a:rPr>
              <a:t>puppy</a:t>
            </a:r>
            <a:r>
              <a:rPr lang="cs-CZ" sz="2000" b="1" dirty="0" smtClean="0">
                <a:solidFill>
                  <a:srgbClr val="FF0000"/>
                </a:solidFill>
              </a:rPr>
              <a:t> in my house</a:t>
            </a:r>
            <a:endParaRPr lang="cs-CZ" sz="20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I </a:t>
            </a:r>
            <a:r>
              <a:rPr lang="cs-CZ" sz="2000" b="1" dirty="0" err="1" smtClean="0">
                <a:solidFill>
                  <a:srgbClr val="FF0000"/>
                </a:solidFill>
              </a:rPr>
              <a:t>like</a:t>
            </a:r>
            <a:r>
              <a:rPr lang="cs-CZ" sz="2000" b="1" dirty="0" smtClean="0">
                <a:solidFill>
                  <a:srgbClr val="FF0000"/>
                </a:solidFill>
              </a:rPr>
              <a:t>, I </a:t>
            </a:r>
            <a:r>
              <a:rPr lang="cs-CZ" sz="2000" b="1" dirty="0" err="1" smtClean="0">
                <a:solidFill>
                  <a:srgbClr val="FF0000"/>
                </a:solidFill>
              </a:rPr>
              <a:t>like</a:t>
            </a:r>
            <a:r>
              <a:rPr lang="cs-CZ" sz="2000" b="1" dirty="0" smtClean="0">
                <a:solidFill>
                  <a:srgbClr val="FF0000"/>
                </a:solidFill>
              </a:rPr>
              <a:t>, I </a:t>
            </a:r>
            <a:r>
              <a:rPr lang="cs-CZ" sz="2000" b="1" dirty="0" err="1" smtClean="0">
                <a:solidFill>
                  <a:srgbClr val="FF0000"/>
                </a:solidFill>
              </a:rPr>
              <a:t>like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A </a:t>
            </a:r>
            <a:r>
              <a:rPr lang="cs-CZ" sz="2000" b="1" dirty="0" err="1" smtClean="0">
                <a:solidFill>
                  <a:srgbClr val="FF0000"/>
                </a:solidFill>
              </a:rPr>
              <a:t>cat</a:t>
            </a:r>
            <a:r>
              <a:rPr lang="cs-CZ" sz="2000" b="1" dirty="0" smtClean="0">
                <a:solidFill>
                  <a:srgbClr val="FF0000"/>
                </a:solidFill>
              </a:rPr>
              <a:t> in my house</a:t>
            </a:r>
          </a:p>
          <a:p>
            <a:pPr algn="ctr"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I </a:t>
            </a:r>
            <a:r>
              <a:rPr lang="cs-CZ" sz="2000" b="1" dirty="0" err="1" smtClean="0">
                <a:solidFill>
                  <a:srgbClr val="FF0000"/>
                </a:solidFill>
              </a:rPr>
              <a:t>can‘t</a:t>
            </a:r>
            <a:r>
              <a:rPr lang="cs-CZ" sz="2000" b="1" dirty="0" smtClean="0">
                <a:solidFill>
                  <a:srgbClr val="FF0000"/>
                </a:solidFill>
              </a:rPr>
              <a:t>, I </a:t>
            </a:r>
            <a:r>
              <a:rPr lang="cs-CZ" sz="2000" b="1" dirty="0" err="1" smtClean="0">
                <a:solidFill>
                  <a:srgbClr val="FF0000"/>
                </a:solidFill>
              </a:rPr>
              <a:t>can‘t</a:t>
            </a:r>
            <a:r>
              <a:rPr lang="cs-CZ" sz="2000" b="1" dirty="0" smtClean="0">
                <a:solidFill>
                  <a:srgbClr val="FF0000"/>
                </a:solidFill>
              </a:rPr>
              <a:t>, I </a:t>
            </a:r>
            <a:r>
              <a:rPr lang="cs-CZ" sz="2000" b="1" dirty="0" err="1" smtClean="0">
                <a:solidFill>
                  <a:srgbClr val="FF0000"/>
                </a:solidFill>
              </a:rPr>
              <a:t>can‘t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My </a:t>
            </a:r>
            <a:r>
              <a:rPr lang="cs-CZ" sz="2000" b="1" dirty="0" err="1" smtClean="0">
                <a:solidFill>
                  <a:srgbClr val="FF0000"/>
                </a:solidFill>
              </a:rPr>
              <a:t>dad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is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allergic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I </a:t>
            </a:r>
            <a:r>
              <a:rPr lang="cs-CZ" sz="2000" b="1" dirty="0" err="1" smtClean="0">
                <a:solidFill>
                  <a:srgbClr val="FF0000"/>
                </a:solidFill>
              </a:rPr>
              <a:t>saw</a:t>
            </a:r>
            <a:r>
              <a:rPr lang="cs-CZ" sz="2000" b="1" dirty="0" smtClean="0">
                <a:solidFill>
                  <a:srgbClr val="FF0000"/>
                </a:solidFill>
              </a:rPr>
              <a:t>, I </a:t>
            </a:r>
            <a:r>
              <a:rPr lang="cs-CZ" sz="2000" b="1" dirty="0" err="1" smtClean="0">
                <a:solidFill>
                  <a:srgbClr val="FF0000"/>
                </a:solidFill>
              </a:rPr>
              <a:t>saw</a:t>
            </a:r>
            <a:r>
              <a:rPr lang="cs-CZ" sz="2000" b="1" dirty="0" smtClean="0">
                <a:solidFill>
                  <a:srgbClr val="FF0000"/>
                </a:solidFill>
              </a:rPr>
              <a:t>, I </a:t>
            </a:r>
            <a:r>
              <a:rPr lang="cs-CZ" sz="2000" b="1" dirty="0" err="1" smtClean="0">
                <a:solidFill>
                  <a:srgbClr val="FF0000"/>
                </a:solidFill>
              </a:rPr>
              <a:t>saw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A </a:t>
            </a:r>
            <a:r>
              <a:rPr lang="cs-CZ" sz="2000" b="1" dirty="0" err="1" smtClean="0">
                <a:solidFill>
                  <a:srgbClr val="FF0000"/>
                </a:solidFill>
              </a:rPr>
              <a:t>parrot</a:t>
            </a:r>
            <a:r>
              <a:rPr lang="cs-CZ" sz="2000" b="1" dirty="0" smtClean="0">
                <a:solidFill>
                  <a:srgbClr val="FF0000"/>
                </a:solidFill>
              </a:rPr>
              <a:t> in </a:t>
            </a:r>
            <a:r>
              <a:rPr lang="cs-CZ" sz="2000" b="1" dirty="0" err="1" smtClean="0">
                <a:solidFill>
                  <a:srgbClr val="FF0000"/>
                </a:solidFill>
              </a:rPr>
              <a:t>the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sky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507" y="131822"/>
            <a:ext cx="4718713" cy="265808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60684" y="31044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4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b="12245"/>
          <a:stretch/>
        </p:blipFill>
        <p:spPr>
          <a:xfrm>
            <a:off x="3485291" y="1094657"/>
            <a:ext cx="5757139" cy="393830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92184" y="335941"/>
            <a:ext cx="246888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dirty="0" smtClean="0"/>
              <a:t>Dog, dog,</a:t>
            </a:r>
          </a:p>
          <a:p>
            <a:pPr algn="ctr"/>
            <a:r>
              <a:rPr lang="cs-CZ" dirty="0" smtClean="0"/>
              <a:t>Black dog</a:t>
            </a:r>
          </a:p>
          <a:p>
            <a:pPr algn="ctr"/>
            <a:r>
              <a:rPr lang="cs-CZ" dirty="0" smtClean="0"/>
              <a:t>Dog, dog</a:t>
            </a:r>
          </a:p>
          <a:p>
            <a:pPr algn="ctr"/>
            <a:r>
              <a:rPr lang="cs-CZ" dirty="0" err="1" smtClean="0"/>
              <a:t>White</a:t>
            </a:r>
            <a:r>
              <a:rPr lang="cs-CZ" dirty="0" smtClean="0"/>
              <a:t> dog</a:t>
            </a:r>
          </a:p>
          <a:p>
            <a:pPr algn="ctr"/>
            <a:r>
              <a:rPr lang="cs-CZ" dirty="0" smtClean="0"/>
              <a:t>Dog, dog</a:t>
            </a:r>
          </a:p>
          <a:p>
            <a:pPr algn="ctr"/>
            <a:r>
              <a:rPr lang="cs-CZ" dirty="0" err="1" smtClean="0"/>
              <a:t>Cute</a:t>
            </a:r>
            <a:r>
              <a:rPr lang="cs-CZ" dirty="0" smtClean="0"/>
              <a:t> dog</a:t>
            </a:r>
          </a:p>
          <a:p>
            <a:pPr algn="ctr"/>
            <a:r>
              <a:rPr lang="cs-CZ" dirty="0" smtClean="0"/>
              <a:t>I love my </a:t>
            </a:r>
            <a:r>
              <a:rPr lang="cs-CZ" dirty="0" err="1" smtClean="0"/>
              <a:t>beautiful</a:t>
            </a:r>
            <a:r>
              <a:rPr lang="cs-CZ" dirty="0" smtClean="0"/>
              <a:t> dog!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098024" y="4854803"/>
            <a:ext cx="1463040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Dog, dog</a:t>
            </a:r>
          </a:p>
          <a:p>
            <a:r>
              <a:rPr lang="cs-CZ" dirty="0" smtClean="0"/>
              <a:t>Happy dog</a:t>
            </a:r>
          </a:p>
          <a:p>
            <a:r>
              <a:rPr lang="cs-CZ" dirty="0" smtClean="0"/>
              <a:t>Dog, dog</a:t>
            </a:r>
          </a:p>
          <a:p>
            <a:r>
              <a:rPr lang="cs-CZ" dirty="0" err="1" smtClean="0"/>
              <a:t>Funny</a:t>
            </a:r>
            <a:r>
              <a:rPr lang="cs-CZ" dirty="0" smtClean="0"/>
              <a:t> dog</a:t>
            </a:r>
          </a:p>
          <a:p>
            <a:r>
              <a:rPr lang="cs-CZ" dirty="0" smtClean="0"/>
              <a:t>Dog, dog?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like</a:t>
            </a:r>
            <a:r>
              <a:rPr lang="cs-CZ" dirty="0" smtClean="0"/>
              <a:t> my dog.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9241" y="4747909"/>
            <a:ext cx="3718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99FF"/>
                </a:solidFill>
              </a:rPr>
              <a:t>This</a:t>
            </a:r>
            <a:r>
              <a:rPr lang="cs-CZ" dirty="0" smtClean="0">
                <a:solidFill>
                  <a:srgbClr val="0099FF"/>
                </a:solidFill>
              </a:rPr>
              <a:t> </a:t>
            </a:r>
            <a:r>
              <a:rPr lang="cs-CZ" dirty="0" err="1" smtClean="0">
                <a:solidFill>
                  <a:srgbClr val="0099FF"/>
                </a:solidFill>
              </a:rPr>
              <a:t>is</a:t>
            </a:r>
            <a:r>
              <a:rPr lang="cs-CZ" dirty="0" smtClean="0">
                <a:solidFill>
                  <a:srgbClr val="0099FF"/>
                </a:solidFill>
              </a:rPr>
              <a:t> my dog</a:t>
            </a:r>
          </a:p>
          <a:p>
            <a:r>
              <a:rPr lang="cs-CZ" dirty="0">
                <a:solidFill>
                  <a:srgbClr val="0099FF"/>
                </a:solidFill>
              </a:rPr>
              <a:t>	</a:t>
            </a:r>
            <a:r>
              <a:rPr lang="cs-CZ" dirty="0" err="1" smtClean="0">
                <a:solidFill>
                  <a:srgbClr val="0099FF"/>
                </a:solidFill>
              </a:rPr>
              <a:t>This</a:t>
            </a:r>
            <a:r>
              <a:rPr lang="cs-CZ" dirty="0" smtClean="0">
                <a:solidFill>
                  <a:srgbClr val="0099FF"/>
                </a:solidFill>
              </a:rPr>
              <a:t> </a:t>
            </a:r>
            <a:r>
              <a:rPr lang="cs-CZ" dirty="0" err="1" smtClean="0">
                <a:solidFill>
                  <a:srgbClr val="0099FF"/>
                </a:solidFill>
              </a:rPr>
              <a:t>is</a:t>
            </a:r>
            <a:r>
              <a:rPr lang="cs-CZ" dirty="0" smtClean="0">
                <a:solidFill>
                  <a:srgbClr val="0099FF"/>
                </a:solidFill>
              </a:rPr>
              <a:t> my dog</a:t>
            </a:r>
          </a:p>
          <a:p>
            <a:r>
              <a:rPr lang="cs-CZ" dirty="0" smtClean="0">
                <a:solidFill>
                  <a:srgbClr val="0099FF"/>
                </a:solidFill>
              </a:rPr>
              <a:t>My dog </a:t>
            </a:r>
            <a:r>
              <a:rPr lang="cs-CZ" dirty="0" err="1" smtClean="0">
                <a:solidFill>
                  <a:srgbClr val="0099FF"/>
                </a:solidFill>
              </a:rPr>
              <a:t>is</a:t>
            </a:r>
            <a:r>
              <a:rPr lang="cs-CZ" dirty="0" smtClean="0">
                <a:solidFill>
                  <a:srgbClr val="0099FF"/>
                </a:solidFill>
              </a:rPr>
              <a:t> very </a:t>
            </a:r>
            <a:r>
              <a:rPr lang="cs-CZ" dirty="0" err="1" smtClean="0">
                <a:solidFill>
                  <a:srgbClr val="0099FF"/>
                </a:solidFill>
              </a:rPr>
              <a:t>funny</a:t>
            </a:r>
            <a:endParaRPr lang="cs-CZ" dirty="0" smtClean="0">
              <a:solidFill>
                <a:srgbClr val="0099FF"/>
              </a:solidFill>
            </a:endParaRPr>
          </a:p>
          <a:p>
            <a:r>
              <a:rPr lang="cs-CZ" dirty="0">
                <a:solidFill>
                  <a:srgbClr val="0099FF"/>
                </a:solidFill>
              </a:rPr>
              <a:t>	</a:t>
            </a:r>
            <a:r>
              <a:rPr lang="cs-CZ" dirty="0" smtClean="0">
                <a:solidFill>
                  <a:srgbClr val="0099FF"/>
                </a:solidFill>
              </a:rPr>
              <a:t>My dog </a:t>
            </a:r>
            <a:r>
              <a:rPr lang="cs-CZ" dirty="0" err="1" smtClean="0">
                <a:solidFill>
                  <a:srgbClr val="0099FF"/>
                </a:solidFill>
              </a:rPr>
              <a:t>is</a:t>
            </a:r>
            <a:r>
              <a:rPr lang="cs-CZ" dirty="0" smtClean="0">
                <a:solidFill>
                  <a:srgbClr val="0099FF"/>
                </a:solidFill>
              </a:rPr>
              <a:t> </a:t>
            </a:r>
            <a:r>
              <a:rPr lang="cs-CZ" dirty="0" err="1" smtClean="0">
                <a:solidFill>
                  <a:srgbClr val="0099FF"/>
                </a:solidFill>
              </a:rPr>
              <a:t>black</a:t>
            </a:r>
            <a:r>
              <a:rPr lang="cs-CZ" dirty="0" smtClean="0">
                <a:solidFill>
                  <a:srgbClr val="0099FF"/>
                </a:solidFill>
              </a:rPr>
              <a:t> and </a:t>
            </a:r>
            <a:r>
              <a:rPr lang="cs-CZ" dirty="0" err="1" smtClean="0">
                <a:solidFill>
                  <a:srgbClr val="0099FF"/>
                </a:solidFill>
              </a:rPr>
              <a:t>white</a:t>
            </a:r>
            <a:endParaRPr lang="cs-CZ" dirty="0" smtClean="0">
              <a:solidFill>
                <a:srgbClr val="0099FF"/>
              </a:solidFill>
            </a:endParaRPr>
          </a:p>
          <a:p>
            <a:r>
              <a:rPr lang="cs-CZ" dirty="0" err="1" smtClean="0">
                <a:solidFill>
                  <a:srgbClr val="0099FF"/>
                </a:solidFill>
              </a:rPr>
              <a:t>The</a:t>
            </a:r>
            <a:r>
              <a:rPr lang="cs-CZ" dirty="0" smtClean="0">
                <a:solidFill>
                  <a:srgbClr val="0099FF"/>
                </a:solidFill>
              </a:rPr>
              <a:t> dog </a:t>
            </a:r>
            <a:r>
              <a:rPr lang="cs-CZ" dirty="0" err="1" smtClean="0">
                <a:solidFill>
                  <a:srgbClr val="0099FF"/>
                </a:solidFill>
              </a:rPr>
              <a:t>is</a:t>
            </a:r>
            <a:r>
              <a:rPr lang="cs-CZ" dirty="0" smtClean="0">
                <a:solidFill>
                  <a:srgbClr val="0099FF"/>
                </a:solidFill>
              </a:rPr>
              <a:t> very </a:t>
            </a:r>
            <a:r>
              <a:rPr lang="cs-CZ" dirty="0" err="1" smtClean="0">
                <a:solidFill>
                  <a:srgbClr val="0099FF"/>
                </a:solidFill>
              </a:rPr>
              <a:t>clever</a:t>
            </a:r>
            <a:r>
              <a:rPr lang="cs-CZ" dirty="0" smtClean="0">
                <a:solidFill>
                  <a:srgbClr val="0099FF"/>
                </a:solidFill>
              </a:rPr>
              <a:t> </a:t>
            </a:r>
          </a:p>
          <a:p>
            <a:r>
              <a:rPr lang="cs-CZ" dirty="0">
                <a:solidFill>
                  <a:srgbClr val="0099FF"/>
                </a:solidFill>
              </a:rPr>
              <a:t>	</a:t>
            </a:r>
            <a:r>
              <a:rPr lang="cs-CZ" dirty="0" smtClean="0">
                <a:solidFill>
                  <a:srgbClr val="0099FF"/>
                </a:solidFill>
              </a:rPr>
              <a:t>And my dog </a:t>
            </a:r>
            <a:r>
              <a:rPr lang="cs-CZ" dirty="0" err="1" smtClean="0">
                <a:solidFill>
                  <a:srgbClr val="0099FF"/>
                </a:solidFill>
              </a:rPr>
              <a:t>loves</a:t>
            </a:r>
            <a:r>
              <a:rPr lang="cs-CZ" dirty="0" smtClean="0">
                <a:solidFill>
                  <a:srgbClr val="0099FF"/>
                </a:solidFill>
              </a:rPr>
              <a:t> </a:t>
            </a:r>
            <a:r>
              <a:rPr lang="cs-CZ" dirty="0" err="1" smtClean="0">
                <a:solidFill>
                  <a:srgbClr val="0099FF"/>
                </a:solidFill>
              </a:rPr>
              <a:t>everyone</a:t>
            </a:r>
            <a:r>
              <a:rPr lang="cs-CZ" dirty="0" smtClean="0">
                <a:solidFill>
                  <a:srgbClr val="0099FF"/>
                </a:solidFill>
              </a:rPr>
              <a:t>. </a:t>
            </a:r>
            <a:endParaRPr lang="cs-CZ" dirty="0">
              <a:solidFill>
                <a:srgbClr val="0099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2910" y="335940"/>
            <a:ext cx="3072384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Woof</a:t>
            </a:r>
            <a:r>
              <a:rPr lang="cs-CZ" dirty="0" smtClean="0"/>
              <a:t>, </a:t>
            </a:r>
            <a:r>
              <a:rPr lang="cs-CZ" dirty="0" err="1" smtClean="0"/>
              <a:t>woof</a:t>
            </a:r>
            <a:r>
              <a:rPr lang="cs-CZ" dirty="0" smtClean="0"/>
              <a:t>!</a:t>
            </a:r>
          </a:p>
          <a:p>
            <a:pPr algn="ctr"/>
            <a:r>
              <a:rPr lang="cs-CZ" dirty="0" smtClean="0"/>
              <a:t>A </a:t>
            </a:r>
            <a:r>
              <a:rPr lang="cs-CZ" dirty="0" err="1" smtClean="0"/>
              <a:t>funny</a:t>
            </a:r>
            <a:r>
              <a:rPr lang="cs-CZ" dirty="0" smtClean="0"/>
              <a:t> dog</a:t>
            </a:r>
          </a:p>
          <a:p>
            <a:pPr algn="ctr"/>
            <a:r>
              <a:rPr lang="cs-CZ" dirty="0" err="1" smtClean="0"/>
              <a:t>Woof</a:t>
            </a:r>
            <a:r>
              <a:rPr lang="cs-CZ" dirty="0" smtClean="0"/>
              <a:t>, </a:t>
            </a:r>
            <a:r>
              <a:rPr lang="cs-CZ" dirty="0" err="1" smtClean="0"/>
              <a:t>woof</a:t>
            </a:r>
            <a:r>
              <a:rPr lang="cs-CZ" dirty="0" smtClean="0"/>
              <a:t>!</a:t>
            </a:r>
          </a:p>
          <a:p>
            <a:pPr algn="ctr"/>
            <a:r>
              <a:rPr lang="cs-CZ" dirty="0" smtClean="0"/>
              <a:t>A </a:t>
            </a:r>
            <a:r>
              <a:rPr lang="cs-CZ" dirty="0" err="1" smtClean="0"/>
              <a:t>cute</a:t>
            </a:r>
            <a:r>
              <a:rPr lang="cs-CZ" dirty="0" smtClean="0"/>
              <a:t> dog</a:t>
            </a:r>
          </a:p>
          <a:p>
            <a:pPr algn="ctr"/>
            <a:r>
              <a:rPr lang="cs-CZ" dirty="0" err="1" smtClean="0"/>
              <a:t>Woof</a:t>
            </a:r>
            <a:r>
              <a:rPr lang="cs-CZ" dirty="0" smtClean="0"/>
              <a:t>, </a:t>
            </a:r>
            <a:r>
              <a:rPr lang="cs-CZ" dirty="0" err="1" smtClean="0"/>
              <a:t>woof</a:t>
            </a:r>
            <a:r>
              <a:rPr lang="cs-CZ" dirty="0" smtClean="0"/>
              <a:t>!</a:t>
            </a:r>
          </a:p>
          <a:p>
            <a:pPr algn="ctr"/>
            <a:r>
              <a:rPr lang="cs-CZ" dirty="0" smtClean="0"/>
              <a:t>A </a:t>
            </a:r>
            <a:r>
              <a:rPr lang="cs-CZ" dirty="0" err="1" smtClean="0"/>
              <a:t>beautiful</a:t>
            </a:r>
            <a:r>
              <a:rPr lang="cs-CZ" dirty="0" smtClean="0"/>
              <a:t> dog. </a:t>
            </a:r>
          </a:p>
          <a:p>
            <a:pPr algn="ctr"/>
            <a:r>
              <a:rPr lang="cs-CZ" dirty="0" smtClean="0"/>
              <a:t>I love ALL </a:t>
            </a:r>
            <a:r>
              <a:rPr lang="cs-CZ" dirty="0" err="1" smtClean="0"/>
              <a:t>puppies</a:t>
            </a:r>
            <a:r>
              <a:rPr lang="cs-CZ" dirty="0" smtClean="0"/>
              <a:t> and </a:t>
            </a:r>
            <a:r>
              <a:rPr lang="cs-CZ" dirty="0" err="1" smtClean="0"/>
              <a:t>dogs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22910" y="17132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41738" y="393147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394554" y="1662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9866023" y="40198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Poetry Corner » Eastman Living Online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5" y="5303392"/>
            <a:ext cx="1745267" cy="15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270</TotalTime>
  <Words>587</Words>
  <Application>Microsoft Office PowerPoint</Application>
  <PresentationFormat>Širokoúhlá obrazovka</PresentationFormat>
  <Paragraphs>108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6" baseType="lpstr">
      <vt:lpstr>2Peas Heart's Delight</vt:lpstr>
      <vt:lpstr>Arial</vt:lpstr>
      <vt:lpstr>Bad Unicorn DEMO</vt:lpstr>
      <vt:lpstr>Britannic Bold</vt:lpstr>
      <vt:lpstr>Calibri</vt:lpstr>
      <vt:lpstr>Calibri Light</vt:lpstr>
      <vt:lpstr>Gill Sans Nova Cond XBd</vt:lpstr>
      <vt:lpstr>Goudy Stout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School animal poem competition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HELP NEEDED! Prosím, pomozte nám najít vítěze soutěže ANIMAL POEM COMPETITION 2022 (nejhezčí básnička o zvířeti / zvířatech).   Zde můžete hlasovat pro nejhezčí básničku: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Kovářová Marcela</dc:creator>
  <cp:lastModifiedBy>Kovářová Marcela, Mgr.</cp:lastModifiedBy>
  <cp:revision>41</cp:revision>
  <dcterms:created xsi:type="dcterms:W3CDTF">2022-01-13T18:58:49Z</dcterms:created>
  <dcterms:modified xsi:type="dcterms:W3CDTF">2022-02-23T06:34:13Z</dcterms:modified>
</cp:coreProperties>
</file>