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4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88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09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0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36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22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94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80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34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19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F284-B703-463C-BE7A-13D935B42B70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2C26C-BDB6-4E20-A723-670AA6FDD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5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6" name="Picture 6" descr="Smile - Fritz Kaiser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681853" cy="71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lipart-library.com/clipart/clip-art/smiley-face-clip-art-transparent-background-6.htm  | Smile icon, Smiley, Face art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2069">
            <a:off x="1715594" y="5618729"/>
            <a:ext cx="974721" cy="9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 rot="21144452">
            <a:off x="1039544" y="743991"/>
            <a:ext cx="10307425" cy="787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Welcome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our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English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magazine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for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girls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boys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157772" y="5707226"/>
            <a:ext cx="3575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Meet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our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editors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http://clipart-library.com/clipart/clip-art/smiley-face-clip-art-transparent-background-6.htm  | Smile icon, Smiley, Face art pain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267">
            <a:off x="9851801" y="1388084"/>
            <a:ext cx="974721" cy="9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92231" y="274918"/>
            <a:ext cx="61839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Hello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, my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name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is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Adam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I’m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9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years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old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I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like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to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ride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a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freestyle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  <a:r>
              <a:rPr lang="cs-CZ" sz="1200" b="1" kern="100" dirty="0" err="1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scooter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I play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the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guitar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I love to play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computer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  <a:r>
              <a:rPr lang="cs-CZ" sz="1200" b="1" kern="100" dirty="0" err="1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games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I’ve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got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one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sister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I’ve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got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a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guinea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pig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 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Her </a:t>
            </a:r>
            <a:r>
              <a:rPr lang="cs-CZ" sz="1200" b="1" kern="100" dirty="0" err="1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name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is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Honey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I’m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from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the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Czech 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Republic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  <a:p>
            <a:pPr>
              <a:spcAft>
                <a:spcPts val="0"/>
              </a:spcAft>
              <a:tabLst>
                <a:tab pos="2886075" algn="l"/>
              </a:tabLst>
            </a:pP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I go to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class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4.C </a:t>
            </a:r>
            <a:r>
              <a:rPr lang="cs-CZ" sz="1200" b="1" kern="100" dirty="0" err="1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at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 </a:t>
            </a:r>
            <a:r>
              <a:rPr lang="cs-CZ" sz="1200" b="1" kern="100" dirty="0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	Březinova 	</a:t>
            </a:r>
            <a:r>
              <a:rPr lang="cs-CZ" sz="1200" b="1" kern="100" dirty="0" err="1" smtClean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school</a:t>
            </a:r>
            <a:r>
              <a:rPr lang="cs-CZ" sz="1200" b="1" kern="100" dirty="0">
                <a:latin typeface="Arial Black" panose="020B0A04020102020204" pitchFamily="34" charset="0"/>
                <a:ea typeface="NSimSun" panose="02010609030101010101" pitchFamily="49" charset="-122"/>
                <a:cs typeface="Arial Black" panose="020B0A04020102020204" pitchFamily="34" charset="0"/>
              </a:rPr>
              <a:t>.</a:t>
            </a:r>
            <a:endParaRPr lang="cs-CZ" sz="1200" kern="100" dirty="0">
              <a:latin typeface="Liberation Serif"/>
              <a:ea typeface="NSimSun" panose="02010609030101010101" pitchFamily="49" charset="-122"/>
              <a:cs typeface="Mang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548">
            <a:off x="412899" y="308691"/>
            <a:ext cx="1892300" cy="2517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665509" y="1340203"/>
            <a:ext cx="6096000" cy="2082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Aneta Brožová.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chinchillas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play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floorball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-green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His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Filip.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5266" y="4707125"/>
            <a:ext cx="6096000" cy="14820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Tereza Nella Nosková.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milk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Mirinda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frend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Šárka.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play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floorball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 do </a:t>
            </a:r>
            <a:r>
              <a:rPr lang="cs-CZ" sz="1200" dirty="0" err="1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acrobatics</a:t>
            </a:r>
            <a:r>
              <a:rPr lang="cs-CZ" sz="1200" dirty="0">
                <a:gradFill>
                  <a:gsLst>
                    <a:gs pos="0">
                      <a:srgbClr val="203864"/>
                    </a:gs>
                    <a:gs pos="50000">
                      <a:srgbClr val="4472C4"/>
                    </a:gs>
                    <a:gs pos="100000">
                      <a:srgbClr val="8FAADC"/>
                    </a:gs>
                  </a:gsLst>
                  <a:lin ang="5400000" scaled="0"/>
                </a:gradFill>
                <a:effectLst>
                  <a:reflection blurRad="6350" stA="53000" endA="300" endPos="35500" dir="5400000" sy="-90000" algn="bl"/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 descr="C:\Users\noskova\AppData\Local\Microsoft\Windows\INetCache\Content.MSO\74C3B68D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3" y="3235936"/>
            <a:ext cx="1793990" cy="1302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5304869" y="3536220"/>
            <a:ext cx="6096000" cy="7786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Hello, my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Ann.</a:t>
            </a:r>
            <a:endParaRPr lang="cs-CZ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nine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dance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love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rabbits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 I go to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4.C 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Březinova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sister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 descr="A cute little rabbit - Puzzle Factory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79" y="5203204"/>
            <a:ext cx="1298380" cy="156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87">
            <a:off x="8855801" y="4367905"/>
            <a:ext cx="2834326" cy="212574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68" y="293648"/>
            <a:ext cx="3459241" cy="23073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00" y="3235936"/>
            <a:ext cx="1944353" cy="3456627"/>
          </a:xfrm>
          <a:prstGeom prst="rect">
            <a:avLst/>
          </a:prstGeom>
        </p:spPr>
      </p:pic>
      <p:pic>
        <p:nvPicPr>
          <p:cNvPr id="13" name="Obrázek 12" descr="C:\Users\pospisilova3\AppData\Local\Microsoft\Windows\INetCache\Content.MSO\4C3FED9E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83" y="4319964"/>
            <a:ext cx="1019404" cy="142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300 Fríský kůň ideas | fríský kůň, kůň, krásní koně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711">
            <a:off x="10925202" y="1890252"/>
            <a:ext cx="1114564" cy="176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21" y="146466"/>
            <a:ext cx="1680982" cy="108021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24" y="308691"/>
            <a:ext cx="1111545" cy="7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9" name="Obrázek 1" descr="Mbappe aims Instagram dig at Galtier for starting him up front alone in  PSG's disappointing draw with Reims | Goal.com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1413" y="7061200"/>
            <a:ext cx="1933575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2" name="Obrázek 1" descr="80C2F6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93" y="124958"/>
            <a:ext cx="1392882" cy="12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0212682" flipV="1">
            <a:off x="34722" y="2155603"/>
            <a:ext cx="49344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Hello! My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Max.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play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videogames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love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parrots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call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Trnyyy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blond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green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Czech Republic. I live in Jihlava.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6" y="465364"/>
            <a:ext cx="1894114" cy="142058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044267" y="311215"/>
            <a:ext cx="4944533" cy="1071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HELLO! My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Evelina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Fillipov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. I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gymnastics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play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piano and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flute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love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funny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sisters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parrot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His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Irbísek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 I go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4.D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Březinova </a:t>
            </a:r>
            <a:r>
              <a:rPr lang="cs-CZ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591" y="1175656"/>
            <a:ext cx="2044385" cy="2377263"/>
          </a:xfrm>
          <a:prstGeom prst="rect">
            <a:avLst/>
          </a:prstGeom>
        </p:spPr>
      </p:pic>
      <p:pic>
        <p:nvPicPr>
          <p:cNvPr id="11" name="obrázek 6" descr="Training Your Pet Parrot - Step Up, Step Dow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25" y="1397663"/>
            <a:ext cx="1713442" cy="140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674">
            <a:off x="-50909" y="4689951"/>
            <a:ext cx="2396067" cy="179705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590812" y="3984720"/>
            <a:ext cx="9443465" cy="39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2" name="Obrázek 1" descr="králík zakrslý – Seznam.c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776">
            <a:off x="10415523" y="3855170"/>
            <a:ext cx="1458453" cy="10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 rot="471924">
            <a:off x="8806982" y="4526647"/>
            <a:ext cx="275364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Jakub. 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to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bike and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scooter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play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fooball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rabbits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friendly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rabbit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His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Venda.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go to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Březinova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07" y="4101491"/>
            <a:ext cx="1926380" cy="256690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8516">
            <a:off x="4719377" y="803866"/>
            <a:ext cx="2387216" cy="1790412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2830783" y="2629384"/>
            <a:ext cx="7687733" cy="148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Hello in Martin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nine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oldI</a:t>
            </a:r>
            <a:r>
              <a:rPr 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sing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(ALONE),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dance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play video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my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My favorite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athlete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, I love </a:t>
            </a:r>
            <a:r>
              <a:rPr lang="cs-CZ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sports</a:t>
            </a:r>
            <a:r>
              <a:rPr 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favorite food </a:t>
            </a:r>
            <a:r>
              <a:rPr lang="cs-CZ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: pizza, spaghetti and </a:t>
            </a:r>
            <a:r>
              <a:rPr lang="cs-CZ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sushi</a:t>
            </a:r>
            <a:r>
              <a:rPr lang="cs-CZ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youtuber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Felix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MCat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subscribers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and 19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(TODAY).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scooter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rider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begginer</a:t>
            </a:r>
            <a:r>
              <a:rPr 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cs-CZ" sz="1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in 4 grade and in </a:t>
            </a:r>
            <a:r>
              <a:rPr lang="cs-CZ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4.B.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Obrázek 18" descr="Chilli Pro Base ab 84,20 € (Oktober 2022 Preise) | Preisvergleich bei  idealo.de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31" y="87597"/>
            <a:ext cx="969963" cy="96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601 Cat Felix Stock Photos - Free &amp; Royalty-Free Stock Photos from  Dreamstime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50" y="2183162"/>
            <a:ext cx="1043165" cy="78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Mazlíčci - Malá zvířata: Pozor na přerostlé zuby u králíka! Jak se postarat  o zdravý chrup hlodavců?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t="1374" b="1"/>
          <a:stretch/>
        </p:blipFill>
        <p:spPr bwMode="auto">
          <a:xfrm rot="21188123">
            <a:off x="9261509" y="3446734"/>
            <a:ext cx="1298673" cy="975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 rot="300999">
            <a:off x="2176430" y="4591168"/>
            <a:ext cx="4346136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Hallo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my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Hana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Corkery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brother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green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eyes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Czech Republic. I go to 4.B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Březinova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tennis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play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piano and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flute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a musical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love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cs-CZ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science.</a:t>
            </a:r>
          </a:p>
        </p:txBody>
      </p:sp>
    </p:spTree>
    <p:extLst>
      <p:ext uri="{BB962C8B-B14F-4D97-AF65-F5344CB8AC3E}">
        <p14:creationId xmlns:p14="http://schemas.microsoft.com/office/powerpoint/2010/main" val="550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084">
            <a:off x="4150437" y="160794"/>
            <a:ext cx="2121216" cy="3181824"/>
          </a:xfrm>
          <a:prstGeom prst="rect">
            <a:avLst/>
          </a:prstGeom>
        </p:spPr>
      </p:pic>
      <p:pic>
        <p:nvPicPr>
          <p:cNvPr id="5" name="Obrázek 4" descr="C:\Users\trnka1\AppData\Local\Microsoft\Windows\INetCache\Content.MSO\80C2F64B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58" y="579790"/>
            <a:ext cx="1573969" cy="128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106">
            <a:off x="8381560" y="1880767"/>
            <a:ext cx="2106891" cy="280918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rot="511319">
            <a:off x="6793745" y="4922083"/>
            <a:ext cx="53571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Hello! My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Max.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play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football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love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crocodiles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My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call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Burák.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big and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blue and green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 I go to </a:t>
            </a:r>
            <a:r>
              <a:rPr kumimoji="0" lang="cs-CZ" alt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4.c.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ázek 9" descr="Robert Lewandowski comments on past links with Real Madri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29" y="468649"/>
            <a:ext cx="1946447" cy="140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Mbappe aims Instagram dig at Galtier for starting him up front alone in  PSG's disappointing draw with Reims | Goal.com U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t="-1812" r="16159"/>
          <a:stretch/>
        </p:blipFill>
        <p:spPr bwMode="auto">
          <a:xfrm>
            <a:off x="10546887" y="2697777"/>
            <a:ext cx="1414021" cy="13574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87857" y="447773"/>
            <a:ext cx="61521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-24980" y="47426"/>
            <a:ext cx="61521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HELLO! My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Michaela Adamov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nine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love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animals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painting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pictures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brother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his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James. I love to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dance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hamster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his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Monty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play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piano. 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sport and karate. 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fruit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 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I go to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4.D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Březinova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obrázek 6" descr="Kontaktní údaje | Základní škola Otokara Březiny, Jihlava, příspěvková  organizac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0" y="1078868"/>
            <a:ext cx="2039557" cy="1901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bdélník 13"/>
          <p:cNvSpPr/>
          <p:nvPr/>
        </p:nvSpPr>
        <p:spPr>
          <a:xfrm rot="21275368">
            <a:off x="3285729" y="3340455"/>
            <a:ext cx="4945929" cy="329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VICTORIA JANE BEIRNE.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9 YEARS OLD.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LIKE TO DANCE, DRAW AND READ MYSTERY BOOKS.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PLAY THE ACCORDION.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KITTENS AND GIRAFFES.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FRIENDS CALL ME JAM. 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I’M SMALL.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GOT LONG BROWN HAIR AND BROWN EYES.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GOT ONE YOUNGER BROTHER CALLED FREDERICK.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 GOT TWO CATS. 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FF"/>
                  </a:solidFill>
                  <a:prstDash val="solid"/>
                  <a:beve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NAMES ARE ŤAPKA AND MOUREČEK.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54" y="3532050"/>
            <a:ext cx="1837787" cy="2618795"/>
          </a:xfrm>
          <a:prstGeom prst="rect">
            <a:avLst/>
          </a:prstGeom>
        </p:spPr>
      </p:pic>
      <p:pic>
        <p:nvPicPr>
          <p:cNvPr id="19" name="Obrázek 18" descr="CASTORLAND Puzzle Zrzavá koťátka 60 dílků 066247 | bscom.cz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1086">
            <a:off x="217972" y="3521247"/>
            <a:ext cx="992841" cy="69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Zoologická zahrada chystá křtiny. Dvoje - NašePraha.cz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" y="4414182"/>
            <a:ext cx="1300581" cy="127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Buckingham Palace - PRO TRAVEL CK, s.r.o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15" y="5763895"/>
            <a:ext cx="1671711" cy="100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8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585">
            <a:off x="2720155" y="3174938"/>
            <a:ext cx="3386392" cy="2539794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7328" y="340482"/>
            <a:ext cx="302411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Hello!</a:t>
            </a:r>
            <a:endParaRPr kumimoji="0" lang="cs-CZ" alt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Pavl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 Hrub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ten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paint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pictures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play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flute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cats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bdélník 7" descr="Tři barevné kočka stock fotografie, royalty free Tři barevné kočka obrázky  | Depositphotos"/>
          <p:cNvSpPr>
            <a:spLocks noChangeAspect="1" noChangeArrowheads="1"/>
          </p:cNvSpPr>
          <p:nvPr/>
        </p:nvSpPr>
        <p:spPr bwMode="auto">
          <a:xfrm>
            <a:off x="1574275" y="3842993"/>
            <a:ext cx="7560297" cy="523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7328" y="1441457"/>
            <a:ext cx="3024118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call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tall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funny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smart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friendly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green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eyes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sister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rabbit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a dog and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guinea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pig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rabbit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His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Mrkvička.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Her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Bibi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dog. His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Denny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Guinea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pig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Her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name´s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Růženka.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go to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4.D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Březinova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cs-CZ" alt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</a:t>
            </a: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6619">
            <a:off x="4508718" y="366885"/>
            <a:ext cx="2866200" cy="2149650"/>
          </a:xfrm>
          <a:prstGeom prst="rect">
            <a:avLst/>
          </a:prstGeom>
        </p:spPr>
      </p:pic>
      <p:pic>
        <p:nvPicPr>
          <p:cNvPr id="11" name="Obrázek 10" descr="ZŠ Otokara Březiny, Jihlava. Rada rodičů - PDF Free Downloa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81" y="75552"/>
            <a:ext cx="2158260" cy="1153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délník 11"/>
          <p:cNvSpPr/>
          <p:nvPr/>
        </p:nvSpPr>
        <p:spPr>
          <a:xfrm>
            <a:off x="8658519" y="3590179"/>
            <a:ext cx="6096000" cy="26810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Hello! My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Samuel.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play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football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ride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bike.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play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football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love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turtles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friendly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I’ve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go to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4.A </a:t>
            </a:r>
            <a:r>
              <a:rPr lang="cs-CZ" sz="1200" dirty="0" err="1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200" dirty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Březinova </a:t>
            </a:r>
            <a:r>
              <a:rPr lang="cs-CZ" sz="1200" dirty="0" err="1" smtClean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200" dirty="0" smtClean="0">
                <a:ln w="9525" cap="rnd" cmpd="sng" algn="ctr">
                  <a:solidFill>
                    <a:srgbClr val="FF0000"/>
                  </a:solidFill>
                  <a:prstDash val="solid"/>
                  <a:bevel/>
                </a:ln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67" y="360922"/>
            <a:ext cx="2386228" cy="3184123"/>
          </a:xfrm>
          <a:prstGeom prst="rect">
            <a:avLst/>
          </a:prstGeom>
        </p:spPr>
      </p:pic>
      <p:pic>
        <p:nvPicPr>
          <p:cNvPr id="14" name="Obrázek 13" descr="C:\Users\rousseau\AppData\Local\Microsoft\Windows\INetCache\Content.MSO\A15B8FFD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9" y="256671"/>
            <a:ext cx="2121033" cy="114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ek 14" descr="Border kolie v přírodě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815">
            <a:off x="7996166" y="1711732"/>
            <a:ext cx="1601821" cy="10748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délník 15"/>
          <p:cNvSpPr/>
          <p:nvPr/>
        </p:nvSpPr>
        <p:spPr>
          <a:xfrm rot="541171">
            <a:off x="85321" y="5193590"/>
            <a:ext cx="6096000" cy="15692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Hello! My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Viky.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horse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riding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to play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my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friend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Kačka. I love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horses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pandas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dogs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My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call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Viky.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tall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friendly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brown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and green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eyes.I´ve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sister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I´ve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got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snails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names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Štaflik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and Špagetka.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I´m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Czech Republic. I go to 4.B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Březinova </a:t>
            </a:r>
            <a:r>
              <a:rPr lang="cs-CZ" sz="12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r>
              <a:rPr lang="cs-CZ" sz="12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Obrázek 17" descr="Jak pečovat o štěňata po narození | Prima nápady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84" y="3590179"/>
            <a:ext cx="1551577" cy="9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 descr="frísák.jpg :: Koně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11" y="3047481"/>
            <a:ext cx="1816970" cy="112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ZVÍŘATA V OHROŽENÍ :( - Panda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77" y="4386796"/>
            <a:ext cx="2120049" cy="1492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75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ip Art of the goodbye note free imag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9713" r="8032" b="20123"/>
          <a:stretch/>
        </p:blipFill>
        <p:spPr bwMode="auto">
          <a:xfrm rot="1245696">
            <a:off x="758958" y="29176"/>
            <a:ext cx="8144467" cy="629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,046 Waving Goodbye Illustration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02" y="137344"/>
            <a:ext cx="3666830" cy="264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526083">
            <a:off x="3961243" y="4509755"/>
            <a:ext cx="73132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We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hope 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liked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cs-CZ" sz="4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		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see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you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next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time</a:t>
            </a: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cs-CZ" sz="4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1053</Words>
  <Application>Microsoft Office PowerPoint</Application>
  <PresentationFormat>Širokoúhlá obrazovka</PresentationFormat>
  <Paragraphs>89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8" baseType="lpstr">
      <vt:lpstr>NSimSun</vt:lpstr>
      <vt:lpstr>Arial</vt:lpstr>
      <vt:lpstr>Arial Black</vt:lpstr>
      <vt:lpstr>Bahnschrift SemiBold</vt:lpstr>
      <vt:lpstr>Calibri</vt:lpstr>
      <vt:lpstr>Calibri Light</vt:lpstr>
      <vt:lpstr>Comic Sans MS</vt:lpstr>
      <vt:lpstr>Consolas</vt:lpstr>
      <vt:lpstr>Liberation Serif</vt:lpstr>
      <vt:lpstr>Mangal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Nekvindová Jana, Mgr.</dc:creator>
  <cp:lastModifiedBy>Nekvindová Jana, Mgr.</cp:lastModifiedBy>
  <cp:revision>16</cp:revision>
  <dcterms:created xsi:type="dcterms:W3CDTF">2022-10-13T09:35:21Z</dcterms:created>
  <dcterms:modified xsi:type="dcterms:W3CDTF">2022-11-07T18:35:45Z</dcterms:modified>
</cp:coreProperties>
</file>