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2" r:id="rId6"/>
    <p:sldId id="263" r:id="rId7"/>
    <p:sldId id="266" r:id="rId8"/>
    <p:sldId id="265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49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88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09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6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22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1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94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80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34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19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F284-B703-463C-BE7A-13D935B42B7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5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6" name="Picture 6" descr="Smile - Fritz Kaiser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-186267"/>
            <a:ext cx="10681853" cy="71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 rot="21144452">
            <a:off x="1039544" y="743991"/>
            <a:ext cx="10307425" cy="787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Welcome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to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our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English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magazine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for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girls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boys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86874" y="5464968"/>
            <a:ext cx="830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PART 2 –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What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do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we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have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for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breakfast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4" name="Picture 6" descr="37,333 Yummy Face Stock Photos, Pictures &amp; Royalty-Free Images - iStock |  Yummy face vector, Yummy face wo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860">
            <a:off x="862457" y="4723789"/>
            <a:ext cx="1667651" cy="14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18,403 Good Morning Stock Vector Illustration and Royalty Free Good Morning 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b="14498"/>
          <a:stretch/>
        </p:blipFill>
        <p:spPr bwMode="auto">
          <a:xfrm rot="835663">
            <a:off x="8393487" y="1198834"/>
            <a:ext cx="2522913" cy="20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16363"/>
          <a:stretch/>
        </p:blipFill>
        <p:spPr>
          <a:xfrm rot="21063569">
            <a:off x="402882" y="266425"/>
            <a:ext cx="3857625" cy="54864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2018" b="5696"/>
          <a:stretch/>
        </p:blipFill>
        <p:spPr>
          <a:xfrm>
            <a:off x="4350069" y="1163782"/>
            <a:ext cx="3463896" cy="554591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b="11152"/>
          <a:stretch/>
        </p:blipFill>
        <p:spPr>
          <a:xfrm rot="424785">
            <a:off x="7994075" y="465512"/>
            <a:ext cx="3857625" cy="5760721"/>
          </a:xfrm>
          <a:prstGeom prst="rect">
            <a:avLst/>
          </a:prstGeom>
        </p:spPr>
      </p:pic>
      <p:pic>
        <p:nvPicPr>
          <p:cNvPr id="2050" name="Picture 2" descr="100 Unhealthiest Foods On the Planet — Eat This Not Th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470">
            <a:off x="1260758" y="5398694"/>
            <a:ext cx="1828553" cy="13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inted Boiled Eggs | Eggrecip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7750">
            <a:off x="4052924" y="213308"/>
            <a:ext cx="1581910" cy="15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eakfast Cereals: Healthy or Unhealthy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201">
            <a:off x="8209265" y="5834183"/>
            <a:ext cx="1563403" cy="87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590812" y="3984720"/>
            <a:ext cx="9443465" cy="39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" b="4938"/>
          <a:stretch/>
        </p:blipFill>
        <p:spPr>
          <a:xfrm>
            <a:off x="143445" y="694266"/>
            <a:ext cx="3857625" cy="607906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 b="6296"/>
          <a:stretch/>
        </p:blipFill>
        <p:spPr>
          <a:xfrm>
            <a:off x="4153449" y="93134"/>
            <a:ext cx="3857625" cy="575733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" r="-1139" b="7654"/>
          <a:stretch/>
        </p:blipFill>
        <p:spPr>
          <a:xfrm>
            <a:off x="8163453" y="880532"/>
            <a:ext cx="3901547" cy="5892801"/>
          </a:xfrm>
          <a:prstGeom prst="rect">
            <a:avLst/>
          </a:prstGeom>
        </p:spPr>
      </p:pic>
      <p:sp>
        <p:nvSpPr>
          <p:cNvPr id="23" name="AutoShape 2" descr="How to Make Strawberry Yoghurt for Toddlers - FirstCry Parentin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6" name="Picture 6" descr="Swiss Cheese Clipart 11, Buy Clip Art - Cheese Emoji Transparent  Background, HD Png Download , Transparent Png Image - PNGit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212">
            <a:off x="2762033" y="214360"/>
            <a:ext cx="1575740" cy="12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Strawberry smoothie drink beverage cups clip art free vector in jpg -  Clipart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129">
            <a:off x="8137445" y="127712"/>
            <a:ext cx="1052369" cy="15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wl Of Soup Royalty Free Vector Clip Art Illustration - Bowl Of Soup  Clipart Transparent PNG - 480x367 - Free Download on Nice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r="20800" b="15472"/>
          <a:stretch/>
        </p:blipFill>
        <p:spPr bwMode="auto">
          <a:xfrm>
            <a:off x="4807586" y="5637987"/>
            <a:ext cx="1895333" cy="122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7857" y="447773"/>
            <a:ext cx="61521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 b="4242"/>
          <a:stretch/>
        </p:blipFill>
        <p:spPr>
          <a:xfrm rot="234009">
            <a:off x="8225511" y="956312"/>
            <a:ext cx="3857625" cy="59186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b="4363"/>
          <a:stretch/>
        </p:blipFill>
        <p:spPr>
          <a:xfrm rot="182358">
            <a:off x="4198932" y="170945"/>
            <a:ext cx="3857625" cy="5785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6667"/>
          <a:stretch/>
        </p:blipFill>
        <p:spPr>
          <a:xfrm rot="224390">
            <a:off x="157943" y="663700"/>
            <a:ext cx="3857625" cy="57191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BF66434-DE48-49EB-B7CB-8611D8BB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01" y="5534400"/>
            <a:ext cx="1789211" cy="12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zza Clipart Images - Free Download on Fre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975">
            <a:off x="8062138" y="152606"/>
            <a:ext cx="1652598" cy="11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ee Bread and Butter Clipart in AI, SVG, EPS or PS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057">
            <a:off x="2806189" y="207793"/>
            <a:ext cx="1520600" cy="10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6805"/>
          <a:stretch/>
        </p:blipFill>
        <p:spPr>
          <a:xfrm rot="21190812">
            <a:off x="172643" y="443500"/>
            <a:ext cx="3857625" cy="59954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" b="6529"/>
          <a:stretch/>
        </p:blipFill>
        <p:spPr>
          <a:xfrm rot="21202293">
            <a:off x="4161692" y="485920"/>
            <a:ext cx="3857625" cy="59106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 b="6082"/>
          <a:stretch/>
        </p:blipFill>
        <p:spPr>
          <a:xfrm rot="21220505">
            <a:off x="8113425" y="566046"/>
            <a:ext cx="3857625" cy="57503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9CA0FF-745A-4B3E-9DDE-5DC78A359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6005">
            <a:off x="580613" y="131334"/>
            <a:ext cx="1417756" cy="998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4122DA7-AE0D-4280-B3D7-271B863B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903">
            <a:off x="4857960" y="-29543"/>
            <a:ext cx="1192063" cy="11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751 Black Grapes Cartoon Illustrations &amp; Clip Art - i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893">
            <a:off x="8739467" y="190769"/>
            <a:ext cx="1399090" cy="9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" b="9416"/>
          <a:stretch/>
        </p:blipFill>
        <p:spPr>
          <a:xfrm>
            <a:off x="189076" y="1003233"/>
            <a:ext cx="3857625" cy="57126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b="9278"/>
          <a:stretch/>
        </p:blipFill>
        <p:spPr>
          <a:xfrm rot="326987">
            <a:off x="4306571" y="170401"/>
            <a:ext cx="3857625" cy="56560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7100" r="-1467" b="12626"/>
          <a:stretch/>
        </p:blipFill>
        <p:spPr>
          <a:xfrm>
            <a:off x="8334375" y="1210623"/>
            <a:ext cx="3857625" cy="5505254"/>
          </a:xfrm>
          <a:prstGeom prst="rect">
            <a:avLst/>
          </a:prstGeom>
        </p:spPr>
      </p:pic>
      <p:pic>
        <p:nvPicPr>
          <p:cNvPr id="1026" name="Picture 2" descr="1,729,163 Yummy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4"/>
          <a:stretch/>
        </p:blipFill>
        <p:spPr bwMode="auto">
          <a:xfrm>
            <a:off x="8908415" y="200546"/>
            <a:ext cx="2995795" cy="11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ummy Sticker - Yummy - Discover &amp; Share GIF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10" y="0"/>
            <a:ext cx="2008758" cy="10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/>
          <a:srcRect l="12338" t="423" b="4460"/>
          <a:stretch/>
        </p:blipFill>
        <p:spPr>
          <a:xfrm rot="352142">
            <a:off x="5328811" y="5570058"/>
            <a:ext cx="1203715" cy="12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636" y="640080"/>
            <a:ext cx="121573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TIME!!!</a:t>
            </a:r>
          </a:p>
          <a:p>
            <a:r>
              <a:rPr lang="cs-CZ" sz="4400" dirty="0" smtClean="0">
                <a:latin typeface="+mj-lt"/>
              </a:rPr>
              <a:t>Vyhlašuji soutěž pro úspěšné řešitele!!!  </a:t>
            </a:r>
            <a:endParaRPr lang="cs-CZ" sz="4400" dirty="0">
              <a:latin typeface="+mj-lt"/>
            </a:endParaRPr>
          </a:p>
          <a:p>
            <a:r>
              <a:rPr lang="cs-CZ" sz="2800" dirty="0">
                <a:solidFill>
                  <a:srgbClr val="FF0000"/>
                </a:solidFill>
                <a:latin typeface="+mj-lt"/>
              </a:rPr>
              <a:t>Na další stránce najdete křížovku s tajenkou. Pokud se chcete zapojit do soutěže o zajímavé ceny, musíte doplnit celou křížovku a rozluštit tajenku.</a:t>
            </a:r>
            <a:r>
              <a:rPr lang="cs-CZ" sz="2800" dirty="0">
                <a:latin typeface="+mj-lt"/>
              </a:rPr>
              <a:t>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Pravidla: </a:t>
            </a: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Vytiskni si naší křížovku.</a:t>
            </a: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Doplň anglická slovíčka dle obrázků a českých slov.</a:t>
            </a: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Podepsanou (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jméno, příjmení, třída</a:t>
            </a:r>
            <a:r>
              <a:rPr lang="cs-CZ" sz="2800" dirty="0">
                <a:latin typeface="+mj-lt"/>
              </a:rPr>
              <a:t>) a vyluštěnou křížovku </a:t>
            </a:r>
            <a:r>
              <a:rPr lang="cs-CZ" sz="2800" dirty="0" smtClean="0">
                <a:latin typeface="+mj-lt"/>
              </a:rPr>
              <a:t>odevzdej paní učitelce Nekvindové nejpozději do </a:t>
            </a:r>
            <a:r>
              <a:rPr lang="cs-CZ" sz="2800" dirty="0" smtClean="0">
                <a:latin typeface="+mj-lt"/>
              </a:rPr>
              <a:t>28.2</a:t>
            </a:r>
            <a:r>
              <a:rPr lang="cs-CZ" sz="2800" dirty="0" smtClean="0">
                <a:latin typeface="+mj-lt"/>
              </a:rPr>
              <a:t>. </a:t>
            </a:r>
            <a:r>
              <a:rPr lang="cs-CZ" sz="2800" dirty="0" smtClean="0">
                <a:latin typeface="+mj-lt"/>
              </a:rPr>
              <a:t>2023</a:t>
            </a:r>
            <a:endParaRPr lang="cs-CZ" sz="2800" dirty="0" smtClean="0">
              <a:latin typeface="+mj-lt"/>
            </a:endParaRPr>
          </a:p>
          <a:p>
            <a:r>
              <a:rPr lang="cs-CZ" sz="2800" dirty="0" smtClean="0">
                <a:latin typeface="+mj-lt"/>
              </a:rPr>
              <a:t>Všichni</a:t>
            </a:r>
            <a:r>
              <a:rPr lang="cs-CZ" sz="2800" dirty="0">
                <a:latin typeface="+mj-lt"/>
              </a:rPr>
              <a:t>, kdo splní předchozí tři podmínky, budou zařazeni do slosování o </a:t>
            </a:r>
            <a:r>
              <a:rPr lang="cs-CZ" sz="2800" dirty="0" smtClean="0">
                <a:latin typeface="+mj-lt"/>
              </a:rPr>
              <a:t>„</a:t>
            </a:r>
            <a:r>
              <a:rPr lang="cs-CZ" sz="2800" dirty="0" err="1" smtClean="0">
                <a:latin typeface="+mj-lt"/>
              </a:rPr>
              <a:t>yummy</a:t>
            </a:r>
            <a:r>
              <a:rPr lang="cs-CZ" sz="2800" dirty="0" smtClean="0">
                <a:latin typeface="+mj-lt"/>
              </a:rPr>
              <a:t>“ </a:t>
            </a:r>
            <a:r>
              <a:rPr lang="cs-CZ" sz="2800" dirty="0">
                <a:latin typeface="+mj-lt"/>
              </a:rPr>
              <a:t>ceny.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1179" t="22449" r="13719" b="25850"/>
          <a:stretch/>
        </p:blipFill>
        <p:spPr>
          <a:xfrm>
            <a:off x="9211255" y="2695842"/>
            <a:ext cx="2314511" cy="15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9019" t="17823" r="17205" b="9932"/>
          <a:stretch/>
        </p:blipFill>
        <p:spPr>
          <a:xfrm>
            <a:off x="1309395" y="173687"/>
            <a:ext cx="9573209" cy="67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ip Art of the goodbye note free imag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9713" r="8032" b="20123"/>
          <a:stretch/>
        </p:blipFill>
        <p:spPr bwMode="auto">
          <a:xfrm rot="1245696">
            <a:off x="626849" y="62426"/>
            <a:ext cx="8144467" cy="62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,046 Waving Goodbye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590">
            <a:off x="590202" y="5032990"/>
            <a:ext cx="2036619" cy="14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26083">
            <a:off x="4216924" y="4016339"/>
            <a:ext cx="3392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See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soon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  <a:endParaRPr lang="cs-CZ" sz="4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80" name="Picture 8" descr="Premium Vector | Set of breakfast in doodle style | Food clipart, Breakfast  clipart, Food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484">
            <a:off x="7867497" y="417660"/>
            <a:ext cx="3911058" cy="39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112</Words>
  <Application>Microsoft Office PowerPoint</Application>
  <PresentationFormat>Širokoúhlá obrazovka</PresentationFormat>
  <Paragraphs>11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Nekvindová Jana, Mgr.</dc:creator>
  <cp:lastModifiedBy>Nekvindová Jana, Mgr.</cp:lastModifiedBy>
  <cp:revision>25</cp:revision>
  <dcterms:created xsi:type="dcterms:W3CDTF">2022-10-13T09:35:21Z</dcterms:created>
  <dcterms:modified xsi:type="dcterms:W3CDTF">2023-02-16T13:08:28Z</dcterms:modified>
</cp:coreProperties>
</file>