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8" r:id="rId3"/>
    <p:sldId id="269" r:id="rId4"/>
    <p:sldId id="266" r:id="rId5"/>
    <p:sldId id="273" r:id="rId6"/>
    <p:sldId id="267" r:id="rId7"/>
    <p:sldId id="271" r:id="rId8"/>
    <p:sldId id="270" r:id="rId9"/>
    <p:sldId id="272" r:id="rId10"/>
    <p:sldId id="276" r:id="rId11"/>
    <p:sldId id="277" r:id="rId12"/>
    <p:sldId id="278" r:id="rId13"/>
    <p:sldId id="279" r:id="rId14"/>
    <p:sldId id="275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FFCC"/>
    <a:srgbClr val="66FF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90D34-1FA1-420C-8F88-BE0EA05450B7}" v="4" dt="2022-01-18T11:07:1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Kovarova" userId="ea1c3751267f1bd7" providerId="Windows Live" clId="Web-{40190D34-1FA1-420C-8F88-BE0EA05450B7}"/>
    <pc:docChg chg="modSld">
      <pc:chgData name="Marcela Kovarova" userId="ea1c3751267f1bd7" providerId="Windows Live" clId="Web-{40190D34-1FA1-420C-8F88-BE0EA05450B7}" dt="2022-01-18T11:07:14.929" v="3" actId="14100"/>
      <pc:docMkLst>
        <pc:docMk/>
      </pc:docMkLst>
      <pc:sldChg chg="modSp">
        <pc:chgData name="Marcela Kovarova" userId="ea1c3751267f1bd7" providerId="Windows Live" clId="Web-{40190D34-1FA1-420C-8F88-BE0EA05450B7}" dt="2022-01-18T11:07:14.929" v="3" actId="14100"/>
        <pc:sldMkLst>
          <pc:docMk/>
          <pc:sldMk cId="3710102724" sldId="262"/>
        </pc:sldMkLst>
        <pc:spChg chg="mod">
          <ac:chgData name="Marcela Kovarova" userId="ea1c3751267f1bd7" providerId="Windows Live" clId="Web-{40190D34-1FA1-420C-8F88-BE0EA05450B7}" dt="2022-01-18T11:07:14.929" v="3" actId="14100"/>
          <ac:spMkLst>
            <pc:docMk/>
            <pc:sldMk cId="3710102724" sldId="262"/>
            <ac:spMk id="3" creationId="{00000000-0000-0000-0000-000000000000}"/>
          </ac:spMkLst>
        </pc:spChg>
        <pc:picChg chg="mod">
          <ac:chgData name="Marcela Kovarova" userId="ea1c3751267f1bd7" providerId="Windows Live" clId="Web-{40190D34-1FA1-420C-8F88-BE0EA05450B7}" dt="2022-01-18T11:05:07.207" v="2" actId="1076"/>
          <ac:picMkLst>
            <pc:docMk/>
            <pc:sldMk cId="3710102724" sldId="262"/>
            <ac:picMk id="307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5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91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0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68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70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36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8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A4E9-3010-4103-B5ED-6B134A2FC41C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4" y="231449"/>
            <a:ext cx="3508310" cy="19705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97348" y="6273225"/>
            <a:ext cx="1058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err="1" smtClean="0"/>
              <a:t>Read</a:t>
            </a:r>
            <a:r>
              <a:rPr lang="cs-CZ" sz="3200" dirty="0" smtClean="0"/>
              <a:t> </a:t>
            </a:r>
            <a:r>
              <a:rPr lang="cs-CZ" sz="3200" dirty="0" err="1" smtClean="0"/>
              <a:t>about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animals</a:t>
            </a:r>
            <a:r>
              <a:rPr lang="cs-CZ" sz="3200" dirty="0" smtClean="0"/>
              <a:t> </a:t>
            </a:r>
            <a:r>
              <a:rPr lang="cs-CZ" sz="3200" dirty="0" err="1" smtClean="0"/>
              <a:t>we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.</a:t>
            </a:r>
            <a:r>
              <a:rPr lang="cs-CZ" sz="3200" dirty="0"/>
              <a:t> </a:t>
            </a:r>
            <a:r>
              <a:rPr lang="cs-CZ" sz="3200" dirty="0" err="1" smtClean="0"/>
              <a:t>What‘s</a:t>
            </a:r>
            <a:r>
              <a:rPr lang="cs-CZ" sz="3200" dirty="0" smtClean="0"/>
              <a:t> </a:t>
            </a:r>
            <a:r>
              <a:rPr lang="cs-CZ" sz="3200" dirty="0" err="1" smtClean="0"/>
              <a:t>your</a:t>
            </a:r>
            <a:r>
              <a:rPr lang="cs-CZ" sz="3200" dirty="0" smtClean="0"/>
              <a:t> </a:t>
            </a:r>
            <a:r>
              <a:rPr lang="cs-CZ" sz="3200" dirty="0" err="1" smtClean="0"/>
              <a:t>favourite</a:t>
            </a:r>
            <a:r>
              <a:rPr lang="cs-CZ" sz="3200" dirty="0" smtClean="0"/>
              <a:t> animal?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440" y="1347527"/>
            <a:ext cx="8583912" cy="14570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78" y="2638576"/>
            <a:ext cx="3564294" cy="3564294"/>
          </a:xfrm>
          <a:prstGeom prst="rect">
            <a:avLst/>
          </a:prstGeom>
        </p:spPr>
      </p:pic>
      <p:pic>
        <p:nvPicPr>
          <p:cNvPr id="8194" name="Picture 2" descr="Easter Clipart Stock Illustrations – 22,779 Easter Clipart Stock  Illustrations, Vectors &amp; Clipart - Dreamsti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8684">
            <a:off x="339695" y="2424396"/>
            <a:ext cx="3143673" cy="25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rázky Easter Bunny Clipart – procházejte fotografie, vektory a videa  28,228 | Adobe Stoc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694" y="157625"/>
            <a:ext cx="4953059" cy="12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atercolor Easter Clipart Easter Bunny Clip Art Spring - Etsy Israe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6935">
            <a:off x="8522633" y="3257810"/>
            <a:ext cx="2696274" cy="17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10" y="87284"/>
            <a:ext cx="4758267" cy="60875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484" y="31132"/>
            <a:ext cx="2596896" cy="2827177"/>
          </a:xfrm>
          <a:prstGeom prst="rect">
            <a:avLst/>
          </a:prstGeom>
        </p:spPr>
      </p:pic>
      <p:pic>
        <p:nvPicPr>
          <p:cNvPr id="4100" name="Picture 4" descr="Cute penguin - DIY Homer | Clip art, Polo nord, Album dei ritagl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0612">
            <a:off x="2671138" y="3010616"/>
            <a:ext cx="1984642" cy="20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750" y="1351895"/>
            <a:ext cx="4639734" cy="5393266"/>
          </a:xfrm>
          <a:prstGeom prst="rect">
            <a:avLst/>
          </a:prstGeom>
        </p:spPr>
      </p:pic>
      <p:pic>
        <p:nvPicPr>
          <p:cNvPr id="4102" name="Picture 6" descr="Cats Clipart Clip Art Kitten Clipart Clip Art Commercial - Etsy | Cat  clipart, Clip art, Cat vector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91801">
            <a:off x="8136304" y="3997691"/>
            <a:ext cx="2713773" cy="25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688" y="0"/>
            <a:ext cx="2593571" cy="146097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809" y="1618518"/>
            <a:ext cx="4622800" cy="5020734"/>
          </a:xfrm>
          <a:prstGeom prst="rect">
            <a:avLst/>
          </a:prstGeom>
        </p:spPr>
      </p:pic>
      <p:pic>
        <p:nvPicPr>
          <p:cNvPr id="5124" name="Picture 4" descr="Raubíř - Omalovánky - kresby pro děti - Čmelá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4943">
            <a:off x="355080" y="2393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044" y="1618518"/>
            <a:ext cx="4275052" cy="5186128"/>
          </a:xfrm>
          <a:prstGeom prst="rect">
            <a:avLst/>
          </a:prstGeom>
        </p:spPr>
      </p:pic>
      <p:pic>
        <p:nvPicPr>
          <p:cNvPr id="5126" name="Picture 6" descr="Pair Of Horses Black Vector Silhouette Stock Illustration - Download Image  Now - Horse, In Silhouette, Running - iStoc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157">
            <a:off x="8731345" y="97409"/>
            <a:ext cx="3169501" cy="22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82" y="1948255"/>
            <a:ext cx="4538133" cy="48260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253">
            <a:off x="4362508" y="4356390"/>
            <a:ext cx="2707870" cy="2707870"/>
          </a:xfrm>
          <a:prstGeom prst="rect">
            <a:avLst/>
          </a:prstGeom>
        </p:spPr>
      </p:pic>
      <p:pic>
        <p:nvPicPr>
          <p:cNvPr id="6146" name="Picture 2" descr="Two cute cartoon monkeys stock vector. Illustration of feet - 1265469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820" y="399011"/>
            <a:ext cx="3288194" cy="19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952" y="1541856"/>
            <a:ext cx="4749800" cy="5232400"/>
          </a:xfrm>
          <a:prstGeom prst="rect">
            <a:avLst/>
          </a:prstGeom>
        </p:spPr>
      </p:pic>
      <p:pic>
        <p:nvPicPr>
          <p:cNvPr id="6148" name="Picture 4" descr="Free Bat Clip Arts - Learn About Natur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3351">
            <a:off x="8832621" y="165343"/>
            <a:ext cx="3399788" cy="17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větinové stránky rohu ohraničení dekorace s květy sedmikrásky. obrazy na  stěnu • obrazy designový prvek, lem, hrana | myloview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062758" y="281936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větinové stránky rohu ohraničení dekorace s květy sedmikrásky. obrazy na  stěnu • obrazy designový prvek, lem, hrana | myloview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3" y="3579321"/>
            <a:ext cx="3201705" cy="31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37 Poetry Corner ideas | poetry, poetry month, po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1003">
            <a:off x="128156" y="276329"/>
            <a:ext cx="2974976" cy="16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862" y="1076800"/>
            <a:ext cx="4754997" cy="5393728"/>
          </a:xfrm>
          <a:prstGeom prst="rect">
            <a:avLst/>
          </a:prstGeom>
        </p:spPr>
      </p:pic>
      <p:pic>
        <p:nvPicPr>
          <p:cNvPr id="7170" name="Picture 2" descr="Guinea Pig Care Pet Cage, pig transparent background PNG clipart | HiClipar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8878">
            <a:off x="7645343" y="4471870"/>
            <a:ext cx="4312408" cy="20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396881" flipH="1">
            <a:off x="7751476" y="2273533"/>
            <a:ext cx="389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Which</a:t>
            </a:r>
            <a:r>
              <a:rPr lang="cs-CZ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cs-CZ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one</a:t>
            </a:r>
            <a:r>
              <a:rPr lang="cs-CZ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do YOU </a:t>
            </a:r>
            <a:r>
              <a:rPr lang="cs-CZ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like</a:t>
            </a:r>
            <a:r>
              <a:rPr lang="cs-CZ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cs-CZ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best</a:t>
            </a:r>
            <a:r>
              <a:rPr lang="cs-CZ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endParaRPr lang="cs-CZ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636" y="0"/>
            <a:ext cx="121573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</a:t>
            </a: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TIME!!!</a:t>
            </a:r>
          </a:p>
          <a:p>
            <a:endParaRPr lang="cs-CZ" sz="2800" dirty="0" smtClean="0">
              <a:solidFill>
                <a:srgbClr val="FF0000"/>
              </a:solidFill>
              <a:latin typeface="+mj-lt"/>
            </a:endParaRPr>
          </a:p>
          <a:p>
            <a:r>
              <a:rPr lang="cs-CZ" sz="2800" dirty="0" smtClean="0">
                <a:solidFill>
                  <a:srgbClr val="FF0000"/>
                </a:solidFill>
                <a:latin typeface="+mj-lt"/>
              </a:rPr>
              <a:t>Na </a:t>
            </a:r>
            <a:r>
              <a:rPr lang="cs-CZ" sz="2800" dirty="0">
                <a:solidFill>
                  <a:srgbClr val="FF0000"/>
                </a:solidFill>
                <a:latin typeface="+mj-lt"/>
              </a:rPr>
              <a:t>další stránce najdete křížovku s tajenkou. Pokud se </a:t>
            </a:r>
            <a:r>
              <a:rPr lang="cs-CZ" sz="2800" dirty="0" smtClean="0">
                <a:solidFill>
                  <a:srgbClr val="FF0000"/>
                </a:solidFill>
                <a:latin typeface="+mj-lt"/>
              </a:rPr>
              <a:t>chcete zapojit </a:t>
            </a:r>
            <a:r>
              <a:rPr lang="cs-CZ" sz="2800" dirty="0">
                <a:solidFill>
                  <a:srgbClr val="FF0000"/>
                </a:solidFill>
                <a:latin typeface="+mj-lt"/>
              </a:rPr>
              <a:t>do soutěže o </a:t>
            </a:r>
            <a:r>
              <a:rPr lang="cs-CZ" sz="2800" dirty="0" smtClean="0">
                <a:solidFill>
                  <a:srgbClr val="FF0000"/>
                </a:solidFill>
                <a:latin typeface="+mj-lt"/>
              </a:rPr>
              <a:t>sladké </a:t>
            </a:r>
            <a:r>
              <a:rPr lang="cs-CZ" sz="2800" dirty="0">
                <a:solidFill>
                  <a:srgbClr val="FF0000"/>
                </a:solidFill>
                <a:latin typeface="+mj-lt"/>
              </a:rPr>
              <a:t>ceny, musíte doplnit celou křížovku a rozluštit tajenku.</a:t>
            </a:r>
            <a:r>
              <a:rPr lang="cs-CZ" sz="2800" dirty="0">
                <a:latin typeface="+mj-lt"/>
              </a:rPr>
              <a:t>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Pravidla: 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Vytiskni si </a:t>
            </a:r>
            <a:r>
              <a:rPr lang="cs-CZ" sz="2800" dirty="0" smtClean="0">
                <a:latin typeface="+mj-lt"/>
              </a:rPr>
              <a:t>naši </a:t>
            </a:r>
            <a:r>
              <a:rPr lang="cs-CZ" sz="2800" dirty="0">
                <a:latin typeface="+mj-lt"/>
              </a:rPr>
              <a:t>křížovku.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Doplň anglická slovíčka dle obrázků a českých slov.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Podepsanou (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jméno, příjmení, třída</a:t>
            </a:r>
            <a:r>
              <a:rPr lang="cs-CZ" sz="2800" dirty="0">
                <a:latin typeface="+mj-lt"/>
              </a:rPr>
              <a:t>) a vyluštěnou křížovku odevzdej </a:t>
            </a:r>
            <a:r>
              <a:rPr lang="cs-CZ" sz="2800" dirty="0" smtClean="0">
                <a:latin typeface="+mj-lt"/>
              </a:rPr>
              <a:t>paní učitelce Nekvindové, </a:t>
            </a:r>
            <a:r>
              <a:rPr lang="cs-CZ" sz="2800" b="1" dirty="0" smtClean="0">
                <a:highlight>
                  <a:srgbClr val="FFFF00"/>
                </a:highlight>
                <a:latin typeface="+mj-lt"/>
              </a:rPr>
              <a:t>NEJPOZDĚJI</a:t>
            </a:r>
            <a:r>
              <a:rPr lang="cs-CZ" sz="2800" dirty="0" smtClean="0">
                <a:highlight>
                  <a:srgbClr val="FFFF00"/>
                </a:highlight>
                <a:latin typeface="+mj-lt"/>
              </a:rPr>
              <a:t> do čtvrtka 20. </a:t>
            </a:r>
            <a:r>
              <a:rPr lang="cs-CZ" sz="2800" dirty="0">
                <a:highlight>
                  <a:srgbClr val="FFFF00"/>
                </a:highlight>
                <a:latin typeface="+mj-lt"/>
              </a:rPr>
              <a:t>4</a:t>
            </a:r>
            <a:r>
              <a:rPr lang="cs-CZ" sz="2800" dirty="0" smtClean="0">
                <a:highlight>
                  <a:srgbClr val="FFFF00"/>
                </a:highlight>
                <a:latin typeface="+mj-lt"/>
              </a:rPr>
              <a:t>. 2023. </a:t>
            </a:r>
            <a:endParaRPr lang="cs-CZ" sz="2800" dirty="0">
              <a:highlight>
                <a:srgbClr val="FFFF00"/>
              </a:highlight>
              <a:latin typeface="+mj-lt"/>
            </a:endParaRP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Všichni, kdo splní předchozí tři podmínky, budou zařazeni do slosování o </a:t>
            </a:r>
            <a:r>
              <a:rPr lang="cs-CZ" sz="2800" dirty="0" smtClean="0">
                <a:latin typeface="+mj-lt"/>
              </a:rPr>
              <a:t>„</a:t>
            </a:r>
            <a:r>
              <a:rPr lang="cs-CZ" sz="2800" dirty="0" err="1" smtClean="0">
                <a:latin typeface="+mj-lt"/>
              </a:rPr>
              <a:t>yammy</a:t>
            </a:r>
            <a:r>
              <a:rPr lang="cs-CZ" sz="2800" dirty="0" smtClean="0">
                <a:latin typeface="+mj-lt"/>
              </a:rPr>
              <a:t>“ ceny</a:t>
            </a:r>
            <a:r>
              <a:rPr lang="cs-CZ" sz="2800" dirty="0">
                <a:latin typeface="+mj-lt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0035" y="2732092"/>
            <a:ext cx="1996491" cy="13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26" y="0"/>
            <a:ext cx="3918857" cy="68154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88767" y="1442964"/>
            <a:ext cx="8409992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napiš tajenku: </a:t>
            </a:r>
            <a:endParaRPr lang="cs-CZ" sz="1400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___________‘__       </a:t>
            </a: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     _________________     _______    _______________?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napiš svou odpověď celou větou: </a:t>
            </a:r>
            <a:r>
              <a:rPr lang="cs-CZ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rámečku svou odpověď NAMALUJ </a:t>
            </a:r>
            <a:r>
              <a:rPr lang="cs-CZ" sz="14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90" y="3163078"/>
            <a:ext cx="5058309" cy="37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87"/>
          <a:stretch/>
        </p:blipFill>
        <p:spPr>
          <a:xfrm>
            <a:off x="3476625" y="468474"/>
            <a:ext cx="5238750" cy="60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6"/>
          <a:stretch/>
        </p:blipFill>
        <p:spPr>
          <a:xfrm>
            <a:off x="2454341" y="0"/>
            <a:ext cx="6589076" cy="548756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035283" y="5006557"/>
            <a:ext cx="2192693" cy="61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887637" y="5196980"/>
            <a:ext cx="867801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Visit </a:t>
            </a:r>
            <a:r>
              <a:rPr lang="cs-CZ" sz="54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</a:t>
            </a:r>
            <a:r>
              <a:rPr lang="cs-CZ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ZOO. </a:t>
            </a:r>
          </a:p>
          <a:p>
            <a:pPr algn="ctr"/>
            <a:r>
              <a:rPr lang="cs-CZ" sz="4000" b="1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Enjoy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</a:t>
            </a:r>
            <a:r>
              <a:rPr lang="cs-CZ" sz="4000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photos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and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</a:t>
            </a:r>
            <a:r>
              <a:rPr lang="cs-CZ" sz="4000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poems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cs-CZ" sz="4000" b="1" cap="none" spc="50" dirty="0">
              <a:ln w="9525" cmpd="sng">
                <a:solidFill>
                  <a:srgbClr val="00B05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9" y="70661"/>
            <a:ext cx="6081220" cy="34206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6" y="2643448"/>
            <a:ext cx="7365076" cy="41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nake clip art - Clipartix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741256">
            <a:off x="8372717" y="4371196"/>
            <a:ext cx="2236123" cy="12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0" y="91440"/>
            <a:ext cx="1561754" cy="27764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10" y="698269"/>
            <a:ext cx="1557078" cy="27681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054" y="91440"/>
            <a:ext cx="1613189" cy="28678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409" y="723207"/>
            <a:ext cx="1543050" cy="2743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94" y="91440"/>
            <a:ext cx="1693286" cy="30102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215" y="698269"/>
            <a:ext cx="1557079" cy="27681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529" y="91440"/>
            <a:ext cx="1702031" cy="302583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0" y="3566160"/>
            <a:ext cx="1613189" cy="28678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991" y="3466407"/>
            <a:ext cx="1872961" cy="332970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48" y="3404522"/>
            <a:ext cx="1907771" cy="33915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915" y="3404522"/>
            <a:ext cx="1905692" cy="338789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529" y="3474720"/>
            <a:ext cx="1664624" cy="2959331"/>
          </a:xfrm>
          <a:prstGeom prst="rect">
            <a:avLst/>
          </a:prstGeom>
        </p:spPr>
      </p:pic>
      <p:pic>
        <p:nvPicPr>
          <p:cNvPr id="1026" name="Picture 2" descr="giraffe-head-clipart-29 - Access Marketing Company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5219" y="4127268"/>
            <a:ext cx="1137912" cy="16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704" cy="6191123"/>
          </a:xfrm>
        </p:spPr>
        <p:txBody>
          <a:bodyPr anchor="t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S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chool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 animal poem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competition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4" y="267004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větinové stránky rohu ohraničení dekorace s květy sedmikrásky. obrazy na  stěnu • obrazy designový prvek, lem, hrana | myloview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47" y="3386236"/>
            <a:ext cx="3243945" cy="31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04" y="451131"/>
            <a:ext cx="2596896" cy="282717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591" y="134247"/>
            <a:ext cx="4094219" cy="47120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4813">
            <a:off x="1756301" y="3768653"/>
            <a:ext cx="1925998" cy="19259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896" y="1396230"/>
            <a:ext cx="4648200" cy="533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05306">
            <a:off x="9765403" y="222643"/>
            <a:ext cx="2117844" cy="17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1564">
            <a:off x="8437418" y="131822"/>
            <a:ext cx="3501802" cy="1972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2" y="202415"/>
            <a:ext cx="4096677" cy="5178675"/>
          </a:xfrm>
          <a:prstGeom prst="rect">
            <a:avLst/>
          </a:prstGeom>
        </p:spPr>
      </p:pic>
      <p:pic>
        <p:nvPicPr>
          <p:cNvPr id="7" name="Picture 2" descr="Premium Vector | Cute kangaroo cartoon on white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3305">
            <a:off x="3462114" y="3855280"/>
            <a:ext cx="1616443" cy="19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327" y="1361440"/>
            <a:ext cx="4244052" cy="5427196"/>
          </a:xfrm>
          <a:prstGeom prst="rect">
            <a:avLst/>
          </a:prstGeom>
        </p:spPr>
      </p:pic>
      <p:pic>
        <p:nvPicPr>
          <p:cNvPr id="1030" name="Picture 6" descr="hamster clipart png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130">
            <a:off x="9220940" y="3876776"/>
            <a:ext cx="2757717" cy="27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8187">
            <a:off x="9882317" y="-443608"/>
            <a:ext cx="2494775" cy="24947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571" y="1484437"/>
            <a:ext cx="4665133" cy="5054601"/>
          </a:xfrm>
          <a:prstGeom prst="rect">
            <a:avLst/>
          </a:prstGeom>
        </p:spPr>
      </p:pic>
      <p:pic>
        <p:nvPicPr>
          <p:cNvPr id="2050" name="Picture 2" descr="4,575 Shark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86905">
            <a:off x="102158" y="91246"/>
            <a:ext cx="2527747" cy="17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260" y="342669"/>
            <a:ext cx="4673600" cy="5791200"/>
          </a:xfrm>
          <a:prstGeom prst="rect">
            <a:avLst/>
          </a:prstGeom>
        </p:spPr>
      </p:pic>
      <p:pic>
        <p:nvPicPr>
          <p:cNvPr id="2052" name="Picture 4" descr="Rabbits Clipart, Farm Animals Graphic by SArtPrint · Creative Fabric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7609">
            <a:off x="8189481" y="3165527"/>
            <a:ext cx="3720768" cy="24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28" y="1091362"/>
            <a:ext cx="4673600" cy="5630333"/>
          </a:xfrm>
          <a:prstGeom prst="rect">
            <a:avLst/>
          </a:prstGeom>
        </p:spPr>
      </p:pic>
      <p:sp>
        <p:nvSpPr>
          <p:cNvPr id="3" name="AutoShape 2" descr="Poets cor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4" descr="Poets corn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5" y="858606"/>
            <a:ext cx="4749800" cy="5418667"/>
          </a:xfrm>
          <a:prstGeom prst="rect">
            <a:avLst/>
          </a:prstGeom>
        </p:spPr>
      </p:pic>
      <p:pic>
        <p:nvPicPr>
          <p:cNvPr id="3078" name="Picture 6" descr="37 Poetry Corner ideas | poetry, poetry month, po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1003">
            <a:off x="91449" y="135011"/>
            <a:ext cx="2122865" cy="11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ephant clipart. Free download transparent .PNG | Creazill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8940">
            <a:off x="3977475" y="4811142"/>
            <a:ext cx="2525726" cy="21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8,010 Horses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52182">
            <a:off x="10171284" y="209747"/>
            <a:ext cx="1770154" cy="16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807</TotalTime>
  <Words>146</Words>
  <Application>Microsoft Office PowerPoint</Application>
  <PresentationFormat>Širokoúhlá obrazovka</PresentationFormat>
  <Paragraphs>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Goudy Stout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School animal poem competition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Kovářová Marcela</dc:creator>
  <cp:lastModifiedBy>Srbecký Robert, Mgr.</cp:lastModifiedBy>
  <cp:revision>48</cp:revision>
  <dcterms:created xsi:type="dcterms:W3CDTF">2022-01-13T18:58:49Z</dcterms:created>
  <dcterms:modified xsi:type="dcterms:W3CDTF">2023-04-13T08:56:51Z</dcterms:modified>
</cp:coreProperties>
</file>